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6"/>
  </p:notesMasterIdLst>
  <p:sldIdLst>
    <p:sldId id="256" r:id="rId5"/>
    <p:sldId id="267" r:id="rId6"/>
    <p:sldId id="268" r:id="rId7"/>
    <p:sldId id="257" r:id="rId8"/>
    <p:sldId id="270" r:id="rId9"/>
    <p:sldId id="263" r:id="rId10"/>
    <p:sldId id="260" r:id="rId11"/>
    <p:sldId id="262" r:id="rId12"/>
    <p:sldId id="258" r:id="rId13"/>
    <p:sldId id="259" r:id="rId14"/>
    <p:sldId id="312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E50E647-E3EE-8A11-A061-3A5577F32D61}" name="Mei Fukada" initials="MF" userId="S::Mei_Fukada@jpf.go.jp::4b4e81c0-5f69-430b-9e93-db87b6b5cf3b" providerId="AD"/>
  <p188:author id="{55822285-4AC6-A1A2-9F07-F9A00FD4F891}" name="Maiko Kondo" initials="MK" userId="S::Maiko_Kondo@jpf.go.jp::08723079-52d7-44d4-b094-d03874e15015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paporn Naosaran" initials="AN" lastIdx="1" clrIdx="0">
    <p:extLst>
      <p:ext uri="{19B8F6BF-5375-455C-9EA6-DF929625EA0E}">
        <p15:presenceInfo xmlns:p15="http://schemas.microsoft.com/office/powerpoint/2012/main" userId="S::Arpaporn@jpf.go.jp::d4b4372d-2302-4eb5-9e3f-7814eb01fc00" providerId="AD"/>
      </p:ext>
    </p:extLst>
  </p:cmAuthor>
  <p:cmAuthor id="2" name="Narisara Thongmee" initials="NT" lastIdx="7" clrIdx="1">
    <p:extLst>
      <p:ext uri="{19B8F6BF-5375-455C-9EA6-DF929625EA0E}">
        <p15:presenceInfo xmlns:p15="http://schemas.microsoft.com/office/powerpoint/2012/main" userId="S::Narisara@jpf.go.jp::6757c35e-10a4-4930-b694-0eb276fcf2f1" providerId="AD"/>
      </p:ext>
    </p:extLst>
  </p:cmAuthor>
  <p:cmAuthor id="3" name="Triktima Lerdkitluck" initials="TL" lastIdx="1" clrIdx="2">
    <p:extLst>
      <p:ext uri="{19B8F6BF-5375-455C-9EA6-DF929625EA0E}">
        <p15:presenceInfo xmlns:p15="http://schemas.microsoft.com/office/powerpoint/2012/main" userId="S::Triktima@jpf.go.jp::48bf9db3-beae-4675-8b0a-1100f0b8b986" providerId="AD"/>
      </p:ext>
    </p:extLst>
  </p:cmAuthor>
  <p:cmAuthor id="4" name="Maiko Kondo" initials="MK" lastIdx="3" clrIdx="3">
    <p:extLst>
      <p:ext uri="{19B8F6BF-5375-455C-9EA6-DF929625EA0E}">
        <p15:presenceInfo xmlns:p15="http://schemas.microsoft.com/office/powerpoint/2012/main" userId="S::Maiko_Kondo@jpf.go.jp::08723079-52d7-44d4-b094-d03874e1501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285"/>
    <a:srgbClr val="FF9933"/>
    <a:srgbClr val="FF7C80"/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淡色スタイル 1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18603FDC-E32A-4AB5-989C-0864C3EAD2B8}" styleName="テーマ スタイル 2 - アクセント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53" autoAdjust="0"/>
    <p:restoredTop sz="47355" autoAdjust="0"/>
  </p:normalViewPr>
  <p:slideViewPr>
    <p:cSldViewPr snapToGrid="0">
      <p:cViewPr varScale="1">
        <p:scale>
          <a:sx n="39" d="100"/>
          <a:sy n="39" d="100"/>
        </p:scale>
        <p:origin x="2323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8/10/relationships/authors" Target="authors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ei Fukada" userId="4b4e81c0-5f69-430b-9e93-db87b6b5cf3b" providerId="ADAL" clId="{EFCA322E-B4AF-4586-8CCA-238A11B2B409}"/>
    <pc:docChg chg="undo custSel addSld modSld">
      <pc:chgData name="Mei Fukada" userId="4b4e81c0-5f69-430b-9e93-db87b6b5cf3b" providerId="ADAL" clId="{EFCA322E-B4AF-4586-8CCA-238A11B2B409}" dt="2025-05-15T04:21:54.173" v="264"/>
      <pc:docMkLst>
        <pc:docMk/>
      </pc:docMkLst>
      <pc:sldChg chg="modSp add mod">
        <pc:chgData name="Mei Fukada" userId="4b4e81c0-5f69-430b-9e93-db87b6b5cf3b" providerId="ADAL" clId="{EFCA322E-B4AF-4586-8CCA-238A11B2B409}" dt="2025-05-15T04:21:54.173" v="264"/>
        <pc:sldMkLst>
          <pc:docMk/>
          <pc:sldMk cId="1617206650" sldId="312"/>
        </pc:sldMkLst>
        <pc:spChg chg="mod">
          <ac:chgData name="Mei Fukada" userId="4b4e81c0-5f69-430b-9e93-db87b6b5cf3b" providerId="ADAL" clId="{EFCA322E-B4AF-4586-8CCA-238A11B2B409}" dt="2025-05-15T04:21:54.173" v="264"/>
          <ac:spMkLst>
            <pc:docMk/>
            <pc:sldMk cId="1617206650" sldId="312"/>
            <ac:spMk id="3" creationId="{FAEBA4DC-31A9-1478-29E2-063B446A5C1D}"/>
          </ac:spMkLst>
        </pc:spChg>
      </pc:sldChg>
    </pc:docChg>
  </pc:docChgLst>
  <pc:docChgLst>
    <pc:chgData name="jldintern1" userId="c239dbb3-80bf-437b-a6c1-5a5bf65cbf14" providerId="ADAL" clId="{B97481C2-B623-45BD-B287-2C6A159119CE}"/>
    <pc:docChg chg="modSld">
      <pc:chgData name="jldintern1" userId="c239dbb3-80bf-437b-a6c1-5a5bf65cbf14" providerId="ADAL" clId="{B97481C2-B623-45BD-B287-2C6A159119CE}" dt="2025-05-23T06:43:41.756" v="7" actId="20577"/>
      <pc:docMkLst>
        <pc:docMk/>
      </pc:docMkLst>
      <pc:sldChg chg="modNotesTx">
        <pc:chgData name="jldintern1" userId="c239dbb3-80bf-437b-a6c1-5a5bf65cbf14" providerId="ADAL" clId="{B97481C2-B623-45BD-B287-2C6A159119CE}" dt="2025-05-23T06:43:05.490" v="0" actId="20577"/>
        <pc:sldMkLst>
          <pc:docMk/>
          <pc:sldMk cId="109857222" sldId="256"/>
        </pc:sldMkLst>
      </pc:sldChg>
      <pc:sldChg chg="modNotesTx">
        <pc:chgData name="jldintern1" userId="c239dbb3-80bf-437b-a6c1-5a5bf65cbf14" providerId="ADAL" clId="{B97481C2-B623-45BD-B287-2C6A159119CE}" dt="2025-05-23T06:43:17.564" v="2" actId="20577"/>
        <pc:sldMkLst>
          <pc:docMk/>
          <pc:sldMk cId="4209447481" sldId="257"/>
        </pc:sldMkLst>
      </pc:sldChg>
      <pc:sldChg chg="modNotesTx">
        <pc:chgData name="jldintern1" userId="c239dbb3-80bf-437b-a6c1-5a5bf65cbf14" providerId="ADAL" clId="{B97481C2-B623-45BD-B287-2C6A159119CE}" dt="2025-05-23T06:43:37.463" v="6" actId="20577"/>
        <pc:sldMkLst>
          <pc:docMk/>
          <pc:sldMk cId="886256470" sldId="258"/>
        </pc:sldMkLst>
      </pc:sldChg>
      <pc:sldChg chg="modNotesTx">
        <pc:chgData name="jldintern1" userId="c239dbb3-80bf-437b-a6c1-5a5bf65cbf14" providerId="ADAL" clId="{B97481C2-B623-45BD-B287-2C6A159119CE}" dt="2025-05-23T06:43:41.756" v="7" actId="20577"/>
        <pc:sldMkLst>
          <pc:docMk/>
          <pc:sldMk cId="3943294238" sldId="259"/>
        </pc:sldMkLst>
      </pc:sldChg>
      <pc:sldChg chg="modNotesTx">
        <pc:chgData name="jldintern1" userId="c239dbb3-80bf-437b-a6c1-5a5bf65cbf14" providerId="ADAL" clId="{B97481C2-B623-45BD-B287-2C6A159119CE}" dt="2025-05-23T06:43:28.565" v="4" actId="20577"/>
        <pc:sldMkLst>
          <pc:docMk/>
          <pc:sldMk cId="1332358522" sldId="260"/>
        </pc:sldMkLst>
      </pc:sldChg>
      <pc:sldChg chg="modNotesTx">
        <pc:chgData name="jldintern1" userId="c239dbb3-80bf-437b-a6c1-5a5bf65cbf14" providerId="ADAL" clId="{B97481C2-B623-45BD-B287-2C6A159119CE}" dt="2025-05-23T06:43:34.030" v="5" actId="20577"/>
        <pc:sldMkLst>
          <pc:docMk/>
          <pc:sldMk cId="516945786" sldId="262"/>
        </pc:sldMkLst>
      </pc:sldChg>
      <pc:sldChg chg="modNotesTx">
        <pc:chgData name="jldintern1" userId="c239dbb3-80bf-437b-a6c1-5a5bf65cbf14" providerId="ADAL" clId="{B97481C2-B623-45BD-B287-2C6A159119CE}" dt="2025-05-23T06:43:22.270" v="3" actId="20577"/>
        <pc:sldMkLst>
          <pc:docMk/>
          <pc:sldMk cId="3920266857" sldId="263"/>
        </pc:sldMkLst>
      </pc:sldChg>
      <pc:sldChg chg="modNotesTx">
        <pc:chgData name="jldintern1" userId="c239dbb3-80bf-437b-a6c1-5a5bf65cbf14" providerId="ADAL" clId="{B97481C2-B623-45BD-B287-2C6A159119CE}" dt="2025-05-23T06:43:11.674" v="1" actId="20577"/>
        <pc:sldMkLst>
          <pc:docMk/>
          <pc:sldMk cId="2806556221" sldId="267"/>
        </pc:sldMkLst>
      </pc:sldChg>
    </pc:docChg>
  </pc:docChgLst>
  <pc:docChgLst>
    <pc:chgData name="Arpaporn Naosaran" userId="d4b4372d-2302-4eb5-9e3f-7814eb01fc00" providerId="ADAL" clId="{6388D555-FCED-4449-9852-9FB55C20D9CA}"/>
    <pc:docChg chg="custSel modSld">
      <pc:chgData name="Arpaporn Naosaran" userId="d4b4372d-2302-4eb5-9e3f-7814eb01fc00" providerId="ADAL" clId="{6388D555-FCED-4449-9852-9FB55C20D9CA}" dt="2023-04-27T07:46:28.377" v="1"/>
      <pc:docMkLst>
        <pc:docMk/>
      </pc:docMkLst>
      <pc:sldChg chg="addCm modCm">
        <pc:chgData name="Arpaporn Naosaran" userId="d4b4372d-2302-4eb5-9e3f-7814eb01fc00" providerId="ADAL" clId="{6388D555-FCED-4449-9852-9FB55C20D9CA}" dt="2023-04-27T07:46:28.377" v="1"/>
        <pc:sldMkLst>
          <pc:docMk/>
          <pc:sldMk cId="3920266857" sldId="263"/>
        </pc:sldMkLst>
      </pc:sldChg>
    </pc:docChg>
  </pc:docChgLst>
  <pc:docChgLst>
    <pc:chgData name="Triktima Lerdkitluck" userId="48bf9db3-beae-4675-8b0a-1100f0b8b986" providerId="ADAL" clId="{5F1E7174-2052-4D01-80E1-954446033716}"/>
    <pc:docChg chg="custSel modSld">
      <pc:chgData name="Triktima Lerdkitluck" userId="48bf9db3-beae-4675-8b0a-1100f0b8b986" providerId="ADAL" clId="{5F1E7174-2052-4D01-80E1-954446033716}" dt="2023-05-10T03:12:51.695" v="1"/>
      <pc:docMkLst>
        <pc:docMk/>
      </pc:docMkLst>
      <pc:sldChg chg="addCm modCm">
        <pc:chgData name="Triktima Lerdkitluck" userId="48bf9db3-beae-4675-8b0a-1100f0b8b986" providerId="ADAL" clId="{5F1E7174-2052-4D01-80E1-954446033716}" dt="2023-05-10T03:12:51.695" v="1"/>
        <pc:sldMkLst>
          <pc:docMk/>
          <pc:sldMk cId="109857222" sldId="256"/>
        </pc:sldMkLst>
      </pc:sldChg>
    </pc:docChg>
  </pc:docChgLst>
  <pc:docChgLst>
    <pc:chgData name="Narisara Thongmee" userId="6757c35e-10a4-4930-b694-0eb276fcf2f1" providerId="ADAL" clId="{D10A8ADF-7F13-43A9-9431-12610FDB1068}"/>
    <pc:docChg chg="custSel modSld">
      <pc:chgData name="Narisara Thongmee" userId="6757c35e-10a4-4930-b694-0eb276fcf2f1" providerId="ADAL" clId="{D10A8ADF-7F13-43A9-9431-12610FDB1068}" dt="2023-05-07T09:28:39.306" v="28"/>
      <pc:docMkLst>
        <pc:docMk/>
      </pc:docMkLst>
      <pc:sldChg chg="addCm delCm modCm">
        <pc:chgData name="Narisara Thongmee" userId="6757c35e-10a4-4930-b694-0eb276fcf2f1" providerId="ADAL" clId="{D10A8ADF-7F13-43A9-9431-12610FDB1068}" dt="2023-05-07T08:47:55.385" v="20"/>
        <pc:sldMkLst>
          <pc:docMk/>
          <pc:sldMk cId="4209447481" sldId="257"/>
        </pc:sldMkLst>
      </pc:sldChg>
      <pc:sldChg chg="addCm modCm">
        <pc:chgData name="Narisara Thongmee" userId="6757c35e-10a4-4930-b694-0eb276fcf2f1" providerId="ADAL" clId="{D10A8ADF-7F13-43A9-9431-12610FDB1068}" dt="2023-05-07T09:28:39.306" v="28"/>
        <pc:sldMkLst>
          <pc:docMk/>
          <pc:sldMk cId="3943294238" sldId="259"/>
        </pc:sldMkLst>
      </pc:sldChg>
      <pc:sldChg chg="addCm delCm modCm">
        <pc:chgData name="Narisara Thongmee" userId="6757c35e-10a4-4930-b694-0eb276fcf2f1" providerId="ADAL" clId="{D10A8ADF-7F13-43A9-9431-12610FDB1068}" dt="2023-05-07T08:39:16.475" v="14" actId="1592"/>
        <pc:sldMkLst>
          <pc:docMk/>
          <pc:sldMk cId="1332358522" sldId="260"/>
        </pc:sldMkLst>
      </pc:sldChg>
      <pc:sldChg chg="modCm">
        <pc:chgData name="Narisara Thongmee" userId="6757c35e-10a4-4930-b694-0eb276fcf2f1" providerId="ADAL" clId="{D10A8ADF-7F13-43A9-9431-12610FDB1068}" dt="2023-05-07T08:00:57.557" v="0"/>
        <pc:sldMkLst>
          <pc:docMk/>
          <pc:sldMk cId="3920266857" sldId="263"/>
        </pc:sldMkLst>
      </pc:sldChg>
    </pc:docChg>
  </pc:docChgLst>
  <pc:docChgLst>
    <pc:chgData name="Maiko Kondo" userId="S::maiko_kondo@jpf.go.jp::08723079-52d7-44d4-b094-d03874e15015" providerId="AD" clId="Web-{67190B8A-51A8-410B-BBF3-513C19F4B49B}"/>
    <pc:docChg chg="modSld">
      <pc:chgData name="Maiko Kondo" userId="S::maiko_kondo@jpf.go.jp::08723079-52d7-44d4-b094-d03874e15015" providerId="AD" clId="Web-{67190B8A-51A8-410B-BBF3-513C19F4B49B}" dt="2023-04-17T01:56:30.474" v="12" actId="20577"/>
      <pc:docMkLst>
        <pc:docMk/>
      </pc:docMkLst>
      <pc:sldChg chg="modSp">
        <pc:chgData name="Maiko Kondo" userId="S::maiko_kondo@jpf.go.jp::08723079-52d7-44d4-b094-d03874e15015" providerId="AD" clId="Web-{67190B8A-51A8-410B-BBF3-513C19F4B49B}" dt="2023-04-17T01:56:30.474" v="12" actId="20577"/>
        <pc:sldMkLst>
          <pc:docMk/>
          <pc:sldMk cId="109857222" sldId="256"/>
        </pc:sldMkLst>
        <pc:spChg chg="mod">
          <ac:chgData name="Maiko Kondo" userId="S::maiko_kondo@jpf.go.jp::08723079-52d7-44d4-b094-d03874e15015" providerId="AD" clId="Web-{67190B8A-51A8-410B-BBF3-513C19F4B49B}" dt="2023-04-17T01:56:30.474" v="12" actId="20577"/>
          <ac:spMkLst>
            <pc:docMk/>
            <pc:sldMk cId="109857222" sldId="256"/>
            <ac:spMk id="2" creationId="{00000000-0000-0000-0000-000000000000}"/>
          </ac:spMkLst>
        </pc:spChg>
      </pc:sldChg>
    </pc:docChg>
  </pc:docChgLst>
  <pc:docChgLst>
    <pc:chgData name="Maiko Kondo" userId="08723079-52d7-44d4-b094-d03874e15015" providerId="ADAL" clId="{5732BD8E-8EEB-4951-A1DC-E8B7CA55FC3B}"/>
    <pc:docChg chg="custSel modSld">
      <pc:chgData name="Maiko Kondo" userId="08723079-52d7-44d4-b094-d03874e15015" providerId="ADAL" clId="{5732BD8E-8EEB-4951-A1DC-E8B7CA55FC3B}" dt="2025-05-02T10:15:17.651" v="158" actId="1076"/>
      <pc:docMkLst>
        <pc:docMk/>
      </pc:docMkLst>
      <pc:sldChg chg="addSp delSp modSp mod modCm">
        <pc:chgData name="Maiko Kondo" userId="08723079-52d7-44d4-b094-d03874e15015" providerId="ADAL" clId="{5732BD8E-8EEB-4951-A1DC-E8B7CA55FC3B}" dt="2025-05-02T10:15:17.651" v="158" actId="1076"/>
        <pc:sldMkLst>
          <pc:docMk/>
          <pc:sldMk cId="886256470" sldId="258"/>
        </pc:sldMkLst>
        <pc:spChg chg="add del mod">
          <ac:chgData name="Maiko Kondo" userId="08723079-52d7-44d4-b094-d03874e15015" providerId="ADAL" clId="{5732BD8E-8EEB-4951-A1DC-E8B7CA55FC3B}" dt="2025-05-02T10:15:14.684" v="156" actId="478"/>
          <ac:spMkLst>
            <pc:docMk/>
            <pc:sldMk cId="886256470" sldId="258"/>
            <ac:spMk id="3" creationId="{1F0543B2-AA0A-503E-3835-C7747DED84BF}"/>
          </ac:spMkLst>
        </pc:spChg>
        <pc:spChg chg="add mod">
          <ac:chgData name="Maiko Kondo" userId="08723079-52d7-44d4-b094-d03874e15015" providerId="ADAL" clId="{5732BD8E-8EEB-4951-A1DC-E8B7CA55FC3B}" dt="2025-05-02T10:15:17.651" v="158" actId="1076"/>
          <ac:spMkLst>
            <pc:docMk/>
            <pc:sldMk cId="886256470" sldId="258"/>
            <ac:spMk id="5" creationId="{F7D226BA-8022-D7A1-5A86-B1B0CBB8D7ED}"/>
          </ac:spMkLst>
        </pc:spChg>
        <pc:spChg chg="mod">
          <ac:chgData name="Maiko Kondo" userId="08723079-52d7-44d4-b094-d03874e15015" providerId="ADAL" clId="{5732BD8E-8EEB-4951-A1DC-E8B7CA55FC3B}" dt="2025-05-02T10:14:07.744" v="102" actId="1076"/>
          <ac:spMkLst>
            <pc:docMk/>
            <pc:sldMk cId="886256470" sldId="258"/>
            <ac:spMk id="6" creationId="{EFC5AB40-BF34-4250-8045-EE8F0C898851}"/>
          </ac:spMkLst>
        </pc:spChg>
      </pc:sldChg>
      <pc:sldChg chg="addSp modSp mod">
        <pc:chgData name="Maiko Kondo" userId="08723079-52d7-44d4-b094-d03874e15015" providerId="ADAL" clId="{5732BD8E-8EEB-4951-A1DC-E8B7CA55FC3B}" dt="2025-05-02T10:15:10.362" v="155" actId="1076"/>
        <pc:sldMkLst>
          <pc:docMk/>
          <pc:sldMk cId="3943294238" sldId="259"/>
        </pc:sldMkLst>
        <pc:spChg chg="add mod">
          <ac:chgData name="Maiko Kondo" userId="08723079-52d7-44d4-b094-d03874e15015" providerId="ADAL" clId="{5732BD8E-8EEB-4951-A1DC-E8B7CA55FC3B}" dt="2025-05-02T10:15:10.362" v="155" actId="1076"/>
          <ac:spMkLst>
            <pc:docMk/>
            <pc:sldMk cId="3943294238" sldId="259"/>
            <ac:spMk id="4" creationId="{52EB8A4A-8E58-AA7C-BB13-4C7EB17A1B7F}"/>
          </ac:spMkLst>
        </pc:spChg>
        <pc:spChg chg="mod">
          <ac:chgData name="Maiko Kondo" userId="08723079-52d7-44d4-b094-d03874e15015" providerId="ADAL" clId="{5732BD8E-8EEB-4951-A1DC-E8B7CA55FC3B}" dt="2025-05-02T10:14:53.152" v="151" actId="21"/>
          <ac:spMkLst>
            <pc:docMk/>
            <pc:sldMk cId="3943294238" sldId="259"/>
            <ac:spMk id="11" creationId="{25D25ADF-551C-41F7-9E3A-5B03195C9302}"/>
          </ac:spMkLst>
        </pc:spChg>
      </pc:sldChg>
    </pc:docChg>
  </pc:docChgLst>
  <pc:docChgLst>
    <pc:chgData name="Narisara Thongmee" userId="6757c35e-10a4-4930-b694-0eb276fcf2f1" providerId="ADAL" clId="{E2C28B1A-0DAD-4D62-9E39-D8DB94C8A971}"/>
    <pc:docChg chg="undo custSel modSld">
      <pc:chgData name="Narisara Thongmee" userId="6757c35e-10a4-4930-b694-0eb276fcf2f1" providerId="ADAL" clId="{E2C28B1A-0DAD-4D62-9E39-D8DB94C8A971}" dt="2025-05-20T04:07:30.578" v="452" actId="20577"/>
      <pc:docMkLst>
        <pc:docMk/>
      </pc:docMkLst>
      <pc:sldChg chg="addSp delSp modSp mod delCm modCm modNotesTx">
        <pc:chgData name="Narisara Thongmee" userId="6757c35e-10a4-4930-b694-0eb276fcf2f1" providerId="ADAL" clId="{E2C28B1A-0DAD-4D62-9E39-D8DB94C8A971}" dt="2025-05-06T04:23:08.007" v="369" actId="478"/>
        <pc:sldMkLst>
          <pc:docMk/>
          <pc:sldMk cId="886256470" sldId="258"/>
        </pc:sldMkLst>
        <pc:spChg chg="del">
          <ac:chgData name="Narisara Thongmee" userId="6757c35e-10a4-4930-b694-0eb276fcf2f1" providerId="ADAL" clId="{E2C28B1A-0DAD-4D62-9E39-D8DB94C8A971}" dt="2025-05-02T11:05:58.430" v="349" actId="478"/>
          <ac:spMkLst>
            <pc:docMk/>
            <pc:sldMk cId="886256470" sldId="258"/>
            <ac:spMk id="6" creationId="{EFC5AB40-BF34-4250-8045-EE8F0C898851}"/>
          </ac:spMkLst>
        </pc:spChg>
        <pc:spChg chg="add del mod">
          <ac:chgData name="Narisara Thongmee" userId="6757c35e-10a4-4930-b694-0eb276fcf2f1" providerId="ADAL" clId="{E2C28B1A-0DAD-4D62-9E39-D8DB94C8A971}" dt="2025-05-06T04:23:08.007" v="369" actId="478"/>
          <ac:spMkLst>
            <pc:docMk/>
            <pc:sldMk cId="886256470" sldId="258"/>
            <ac:spMk id="8" creationId="{6FB8A4ED-B1A2-3845-FB56-879A9A411BC2}"/>
          </ac:spMkLst>
        </pc:spChg>
      </pc:sldChg>
      <pc:sldChg chg="delCm modCm modNotesTx">
        <pc:chgData name="Narisara Thongmee" userId="6757c35e-10a4-4930-b694-0eb276fcf2f1" providerId="ADAL" clId="{E2C28B1A-0DAD-4D62-9E39-D8DB94C8A971}" dt="2025-05-02T11:06:33.493" v="364" actId="20577"/>
        <pc:sldMkLst>
          <pc:docMk/>
          <pc:sldMk cId="3943294238" sldId="259"/>
        </pc:sldMkLst>
      </pc:sldChg>
      <pc:sldChg chg="delCm">
        <pc:chgData name="Narisara Thongmee" userId="6757c35e-10a4-4930-b694-0eb276fcf2f1" providerId="ADAL" clId="{E2C28B1A-0DAD-4D62-9E39-D8DB94C8A971}" dt="2025-05-06T04:22:10.981" v="366"/>
        <pc:sldMkLst>
          <pc:docMk/>
          <pc:sldMk cId="1332358522" sldId="260"/>
        </pc:sldMkLst>
      </pc:sldChg>
      <pc:sldChg chg="modSp delCm">
        <pc:chgData name="Narisara Thongmee" userId="6757c35e-10a4-4930-b694-0eb276fcf2f1" providerId="ADAL" clId="{E2C28B1A-0DAD-4D62-9E39-D8DB94C8A971}" dt="2025-05-20T04:04:57.941" v="371"/>
        <pc:sldMkLst>
          <pc:docMk/>
          <pc:sldMk cId="516945786" sldId="262"/>
        </pc:sldMkLst>
        <pc:spChg chg="mod">
          <ac:chgData name="Narisara Thongmee" userId="6757c35e-10a4-4930-b694-0eb276fcf2f1" providerId="ADAL" clId="{E2C28B1A-0DAD-4D62-9E39-D8DB94C8A971}" dt="2025-05-20T04:04:57.941" v="371"/>
          <ac:spMkLst>
            <pc:docMk/>
            <pc:sldMk cId="516945786" sldId="262"/>
            <ac:spMk id="21" creationId="{36ECCCC5-60BA-4208-A697-BB0A89D5A211}"/>
          </ac:spMkLst>
        </pc:spChg>
      </pc:sldChg>
      <pc:sldChg chg="delCm">
        <pc:chgData name="Narisara Thongmee" userId="6757c35e-10a4-4930-b694-0eb276fcf2f1" providerId="ADAL" clId="{E2C28B1A-0DAD-4D62-9E39-D8DB94C8A971}" dt="2025-05-06T04:22:01.168" v="365"/>
        <pc:sldMkLst>
          <pc:docMk/>
          <pc:sldMk cId="2806556221" sldId="267"/>
        </pc:sldMkLst>
      </pc:sldChg>
      <pc:sldChg chg="modSp mod">
        <pc:chgData name="Narisara Thongmee" userId="6757c35e-10a4-4930-b694-0eb276fcf2f1" providerId="ADAL" clId="{E2C28B1A-0DAD-4D62-9E39-D8DB94C8A971}" dt="2025-05-20T04:07:30.578" v="452" actId="20577"/>
        <pc:sldMkLst>
          <pc:docMk/>
          <pc:sldMk cId="1617206650" sldId="312"/>
        </pc:sldMkLst>
        <pc:spChg chg="mod">
          <ac:chgData name="Narisara Thongmee" userId="6757c35e-10a4-4930-b694-0eb276fcf2f1" providerId="ADAL" clId="{E2C28B1A-0DAD-4D62-9E39-D8DB94C8A971}" dt="2025-05-20T04:07:30.578" v="452" actId="20577"/>
          <ac:spMkLst>
            <pc:docMk/>
            <pc:sldMk cId="1617206650" sldId="312"/>
            <ac:spMk id="3" creationId="{FAEBA4DC-31A9-1478-29E2-063B446A5C1D}"/>
          </ac:spMkLst>
        </pc:spChg>
      </pc:sldChg>
    </pc:docChg>
  </pc:docChgLst>
  <pc:docChgLst>
    <pc:chgData name="Prapa Sangthongsuk" userId="73782003-62a9-4b6c-8fbe-6fe9adab7861" providerId="ADAL" clId="{89433C36-CC3D-4080-955A-A11CC6AA6611}"/>
    <pc:docChg chg="modSld">
      <pc:chgData name="Prapa Sangthongsuk" userId="73782003-62a9-4b6c-8fbe-6fe9adab7861" providerId="ADAL" clId="{89433C36-CC3D-4080-955A-A11CC6AA6611}" dt="2023-05-05T02:33:10.308" v="0"/>
      <pc:docMkLst>
        <pc:docMk/>
      </pc:docMkLst>
      <pc:sldChg chg="modCm">
        <pc:chgData name="Prapa Sangthongsuk" userId="73782003-62a9-4b6c-8fbe-6fe9adab7861" providerId="ADAL" clId="{89433C36-CC3D-4080-955A-A11CC6AA6611}" dt="2023-05-05T02:33:10.308" v="0"/>
        <pc:sldMkLst>
          <pc:docMk/>
          <pc:sldMk cId="3920266857" sldId="263"/>
        </pc:sldMkLst>
      </pc:sldChg>
    </pc:docChg>
  </pc:docChgLst>
  <pc:docChgLst>
    <pc:chgData name="Maiko Kondo" userId="08723079-52d7-44d4-b094-d03874e15015" providerId="ADAL" clId="{CE0CE7D1-B5CB-4339-99CC-35C60523DBCC}"/>
    <pc:docChg chg="undo custSel modSld">
      <pc:chgData name="Maiko Kondo" userId="08723079-52d7-44d4-b094-d03874e15015" providerId="ADAL" clId="{CE0CE7D1-B5CB-4339-99CC-35C60523DBCC}" dt="2025-01-22T07:51:32.275" v="1408" actId="14100"/>
      <pc:docMkLst>
        <pc:docMk/>
      </pc:docMkLst>
      <pc:sldChg chg="addSp delSp modSp mod">
        <pc:chgData name="Maiko Kondo" userId="08723079-52d7-44d4-b094-d03874e15015" providerId="ADAL" clId="{CE0CE7D1-B5CB-4339-99CC-35C60523DBCC}" dt="2025-01-22T07:50:49.915" v="1400" actId="207"/>
        <pc:sldMkLst>
          <pc:docMk/>
          <pc:sldMk cId="886256470" sldId="258"/>
        </pc:sldMkLst>
        <pc:spChg chg="mod">
          <ac:chgData name="Maiko Kondo" userId="08723079-52d7-44d4-b094-d03874e15015" providerId="ADAL" clId="{CE0CE7D1-B5CB-4339-99CC-35C60523DBCC}" dt="2025-01-22T07:44:21.565" v="1236" actId="1076"/>
          <ac:spMkLst>
            <pc:docMk/>
            <pc:sldMk cId="886256470" sldId="258"/>
            <ac:spMk id="6" creationId="{EFC5AB40-BF34-4250-8045-EE8F0C898851}"/>
          </ac:spMkLst>
        </pc:spChg>
        <pc:spChg chg="mod">
          <ac:chgData name="Maiko Kondo" userId="08723079-52d7-44d4-b094-d03874e15015" providerId="ADAL" clId="{CE0CE7D1-B5CB-4339-99CC-35C60523DBCC}" dt="2025-01-22T07:44:25.613" v="1242" actId="1035"/>
          <ac:spMkLst>
            <pc:docMk/>
            <pc:sldMk cId="886256470" sldId="258"/>
            <ac:spMk id="7" creationId="{30CD8B68-505C-4AED-9BCF-0775C677AC94}"/>
          </ac:spMkLst>
        </pc:spChg>
        <pc:graphicFrameChg chg="add del modGraphic">
          <ac:chgData name="Maiko Kondo" userId="08723079-52d7-44d4-b094-d03874e15015" providerId="ADAL" clId="{CE0CE7D1-B5CB-4339-99CC-35C60523DBCC}" dt="2025-01-22T07:26:16.503" v="138" actId="3680"/>
          <ac:graphicFrameMkLst>
            <pc:docMk/>
            <pc:sldMk cId="886256470" sldId="258"/>
            <ac:graphicFrameMk id="3" creationId="{B74877C7-1578-C75E-B6EE-9C4A755B2068}"/>
          </ac:graphicFrameMkLst>
        </pc:graphicFrameChg>
        <pc:graphicFrameChg chg="add del mod modGraphic">
          <ac:chgData name="Maiko Kondo" userId="08723079-52d7-44d4-b094-d03874e15015" providerId="ADAL" clId="{CE0CE7D1-B5CB-4339-99CC-35C60523DBCC}" dt="2025-01-22T07:26:36.643" v="144" actId="478"/>
          <ac:graphicFrameMkLst>
            <pc:docMk/>
            <pc:sldMk cId="886256470" sldId="258"/>
            <ac:graphicFrameMk id="8" creationId="{FDE65453-E491-DAE0-D201-7D769C2107F0}"/>
          </ac:graphicFrameMkLst>
        </pc:graphicFrameChg>
        <pc:graphicFrameChg chg="add mod modGraphic">
          <ac:chgData name="Maiko Kondo" userId="08723079-52d7-44d4-b094-d03874e15015" providerId="ADAL" clId="{CE0CE7D1-B5CB-4339-99CC-35C60523DBCC}" dt="2025-01-22T07:50:49.915" v="1400" actId="207"/>
          <ac:graphicFrameMkLst>
            <pc:docMk/>
            <pc:sldMk cId="886256470" sldId="258"/>
            <ac:graphicFrameMk id="9" creationId="{EC6EC129-199C-3F53-F116-9DC5CEF7E1C6}"/>
          </ac:graphicFrameMkLst>
        </pc:graphicFrameChg>
        <pc:picChg chg="del mod">
          <ac:chgData name="Maiko Kondo" userId="08723079-52d7-44d4-b094-d03874e15015" providerId="ADAL" clId="{CE0CE7D1-B5CB-4339-99CC-35C60523DBCC}" dt="2025-01-22T07:38:47.308" v="975" actId="478"/>
          <ac:picMkLst>
            <pc:docMk/>
            <pc:sldMk cId="886256470" sldId="258"/>
            <ac:picMk id="5" creationId="{52B39D96-5CEC-4049-8F12-93E1D785243F}"/>
          </ac:picMkLst>
        </pc:picChg>
      </pc:sldChg>
      <pc:sldChg chg="addSp delSp modSp mod">
        <pc:chgData name="Maiko Kondo" userId="08723079-52d7-44d4-b094-d03874e15015" providerId="ADAL" clId="{CE0CE7D1-B5CB-4339-99CC-35C60523DBCC}" dt="2025-01-22T07:51:32.275" v="1408" actId="14100"/>
        <pc:sldMkLst>
          <pc:docMk/>
          <pc:sldMk cId="3943294238" sldId="259"/>
        </pc:sldMkLst>
        <pc:spChg chg="mod">
          <ac:chgData name="Maiko Kondo" userId="08723079-52d7-44d4-b094-d03874e15015" providerId="ADAL" clId="{CE0CE7D1-B5CB-4339-99CC-35C60523DBCC}" dt="2025-01-22T07:51:32.275" v="1408" actId="14100"/>
          <ac:spMkLst>
            <pc:docMk/>
            <pc:sldMk cId="3943294238" sldId="259"/>
            <ac:spMk id="20" creationId="{D926E900-BFFB-4D1B-9BE3-090CBBFD5D14}"/>
          </ac:spMkLst>
        </pc:spChg>
        <pc:grpChg chg="del mod topLvl">
          <ac:chgData name="Maiko Kondo" userId="08723079-52d7-44d4-b094-d03874e15015" providerId="ADAL" clId="{CE0CE7D1-B5CB-4339-99CC-35C60523DBCC}" dt="2025-01-22T07:49:37.692" v="1388" actId="478"/>
          <ac:grpSpMkLst>
            <pc:docMk/>
            <pc:sldMk cId="3943294238" sldId="259"/>
            <ac:grpSpMk id="18" creationId="{A3D73E4C-FCA1-436D-B218-B5248E7C0D29}"/>
          </ac:grpSpMkLst>
        </pc:grpChg>
        <pc:grpChg chg="del mod">
          <ac:chgData name="Maiko Kondo" userId="08723079-52d7-44d4-b094-d03874e15015" providerId="ADAL" clId="{CE0CE7D1-B5CB-4339-99CC-35C60523DBCC}" dt="2025-01-22T07:43:45.556" v="1222" actId="165"/>
          <ac:grpSpMkLst>
            <pc:docMk/>
            <pc:sldMk cId="3943294238" sldId="259"/>
            <ac:grpSpMk id="19" creationId="{2F8B0D4B-4923-499F-AAD3-792DD69E87A3}"/>
          </ac:grpSpMkLst>
        </pc:grpChg>
        <pc:graphicFrameChg chg="add mod modGraphic">
          <ac:chgData name="Maiko Kondo" userId="08723079-52d7-44d4-b094-d03874e15015" providerId="ADAL" clId="{CE0CE7D1-B5CB-4339-99CC-35C60523DBCC}" dt="2025-01-22T07:51:13.988" v="1405" actId="207"/>
          <ac:graphicFrameMkLst>
            <pc:docMk/>
            <pc:sldMk cId="3943294238" sldId="259"/>
            <ac:graphicFrameMk id="3" creationId="{FA1C165B-BCF3-D001-FB03-9D328B4F0AA5}"/>
          </ac:graphicFrameMkLst>
        </pc:graphicFrameChg>
        <pc:picChg chg="mod">
          <ac:chgData name="Maiko Kondo" userId="08723079-52d7-44d4-b094-d03874e15015" providerId="ADAL" clId="{CE0CE7D1-B5CB-4339-99CC-35C60523DBCC}" dt="2025-01-22T07:43:45.556" v="1222" actId="165"/>
          <ac:picMkLst>
            <pc:docMk/>
            <pc:sldMk cId="3943294238" sldId="259"/>
            <ac:picMk id="4" creationId="{191E6619-C9D0-453A-ABBE-48992BD8240C}"/>
          </ac:picMkLst>
        </pc:picChg>
        <pc:picChg chg="mod">
          <ac:chgData name="Maiko Kondo" userId="08723079-52d7-44d4-b094-d03874e15015" providerId="ADAL" clId="{CE0CE7D1-B5CB-4339-99CC-35C60523DBCC}" dt="2025-01-22T07:43:45.556" v="1222" actId="165"/>
          <ac:picMkLst>
            <pc:docMk/>
            <pc:sldMk cId="3943294238" sldId="259"/>
            <ac:picMk id="8" creationId="{4A9001CF-3C7B-465D-86BC-C398DCFDA439}"/>
          </ac:picMkLst>
        </pc:picChg>
        <pc:picChg chg="mod ord topLvl">
          <ac:chgData name="Maiko Kondo" userId="08723079-52d7-44d4-b094-d03874e15015" providerId="ADAL" clId="{CE0CE7D1-B5CB-4339-99CC-35C60523DBCC}" dt="2025-01-22T07:46:58.940" v="1272" actId="1076"/>
          <ac:picMkLst>
            <pc:docMk/>
            <pc:sldMk cId="3943294238" sldId="259"/>
            <ac:picMk id="13" creationId="{6FC13BAA-1FE8-4A76-8603-C7BE0B379608}"/>
          </ac:picMkLst>
        </pc:picChg>
        <pc:picChg chg="mod ord topLvl">
          <ac:chgData name="Maiko Kondo" userId="08723079-52d7-44d4-b094-d03874e15015" providerId="ADAL" clId="{CE0CE7D1-B5CB-4339-99CC-35C60523DBCC}" dt="2025-01-22T07:48:47.474" v="1345" actId="1036"/>
          <ac:picMkLst>
            <pc:docMk/>
            <pc:sldMk cId="3943294238" sldId="259"/>
            <ac:picMk id="15" creationId="{C45F09BC-C457-4242-AEAB-E5A7DA47CCD4}"/>
          </ac:picMkLst>
        </pc:picChg>
        <pc:picChg chg="mod">
          <ac:chgData name="Maiko Kondo" userId="08723079-52d7-44d4-b094-d03874e15015" providerId="ADAL" clId="{CE0CE7D1-B5CB-4339-99CC-35C60523DBCC}" dt="2025-01-22T07:43:45.556" v="1222" actId="165"/>
          <ac:picMkLst>
            <pc:docMk/>
            <pc:sldMk cId="3943294238" sldId="259"/>
            <ac:picMk id="17" creationId="{C7B1DB05-6F39-46FD-A701-81F42BCC8E5E}"/>
          </ac:picMkLst>
        </pc:picChg>
      </pc:sldChg>
      <pc:sldChg chg="addSp delSp modSp mod delAnim">
        <pc:chgData name="Maiko Kondo" userId="08723079-52d7-44d4-b094-d03874e15015" providerId="ADAL" clId="{CE0CE7D1-B5CB-4339-99CC-35C60523DBCC}" dt="2025-01-22T07:24:27.663" v="124" actId="14100"/>
        <pc:sldMkLst>
          <pc:docMk/>
          <pc:sldMk cId="1332358522" sldId="260"/>
        </pc:sldMkLst>
        <pc:spChg chg="mod">
          <ac:chgData name="Maiko Kondo" userId="08723079-52d7-44d4-b094-d03874e15015" providerId="ADAL" clId="{CE0CE7D1-B5CB-4339-99CC-35C60523DBCC}" dt="2025-01-22T06:58:05.611" v="32" actId="403"/>
          <ac:spMkLst>
            <pc:docMk/>
            <pc:sldMk cId="1332358522" sldId="260"/>
            <ac:spMk id="3" creationId="{0E3CDC93-FC32-4C4E-B30D-5EC51E2A9E88}"/>
          </ac:spMkLst>
        </pc:spChg>
        <pc:spChg chg="mod">
          <ac:chgData name="Maiko Kondo" userId="08723079-52d7-44d4-b094-d03874e15015" providerId="ADAL" clId="{CE0CE7D1-B5CB-4339-99CC-35C60523DBCC}" dt="2025-01-22T06:57:59.368" v="29" actId="14100"/>
          <ac:spMkLst>
            <pc:docMk/>
            <pc:sldMk cId="1332358522" sldId="260"/>
            <ac:spMk id="5" creationId="{84D5D34C-95E5-2D78-625B-E2045C41E4BE}"/>
          </ac:spMkLst>
        </pc:spChg>
        <pc:spChg chg="mod">
          <ac:chgData name="Maiko Kondo" userId="08723079-52d7-44d4-b094-d03874e15015" providerId="ADAL" clId="{CE0CE7D1-B5CB-4339-99CC-35C60523DBCC}" dt="2025-01-22T06:58:20.742" v="37" actId="1076"/>
          <ac:spMkLst>
            <pc:docMk/>
            <pc:sldMk cId="1332358522" sldId="260"/>
            <ac:spMk id="6" creationId="{C1E094ED-3B73-47EA-24FF-B57EBA0FA3C7}"/>
          </ac:spMkLst>
        </pc:spChg>
        <pc:spChg chg="mod">
          <ac:chgData name="Maiko Kondo" userId="08723079-52d7-44d4-b094-d03874e15015" providerId="ADAL" clId="{CE0CE7D1-B5CB-4339-99CC-35C60523DBCC}" dt="2025-01-22T06:58:36.514" v="43" actId="1076"/>
          <ac:spMkLst>
            <pc:docMk/>
            <pc:sldMk cId="1332358522" sldId="260"/>
            <ac:spMk id="7" creationId="{45DC0554-BC31-0A25-3C03-343595937871}"/>
          </ac:spMkLst>
        </pc:spChg>
        <pc:spChg chg="mod">
          <ac:chgData name="Maiko Kondo" userId="08723079-52d7-44d4-b094-d03874e15015" providerId="ADAL" clId="{CE0CE7D1-B5CB-4339-99CC-35C60523DBCC}" dt="2025-01-22T07:01:12.932" v="104" actId="403"/>
          <ac:spMkLst>
            <pc:docMk/>
            <pc:sldMk cId="1332358522" sldId="260"/>
            <ac:spMk id="16" creationId="{A888D7E1-9192-4BC6-81B4-C26C8F8A294D}"/>
          </ac:spMkLst>
        </pc:spChg>
        <pc:spChg chg="add mod">
          <ac:chgData name="Maiko Kondo" userId="08723079-52d7-44d4-b094-d03874e15015" providerId="ADAL" clId="{CE0CE7D1-B5CB-4339-99CC-35C60523DBCC}" dt="2025-01-22T06:59:14.637" v="71" actId="1076"/>
          <ac:spMkLst>
            <pc:docMk/>
            <pc:sldMk cId="1332358522" sldId="260"/>
            <ac:spMk id="33" creationId="{887031F1-6DD9-91E2-F0FD-0EE15D9CBC50}"/>
          </ac:spMkLst>
        </pc:spChg>
        <pc:spChg chg="add mod">
          <ac:chgData name="Maiko Kondo" userId="08723079-52d7-44d4-b094-d03874e15015" providerId="ADAL" clId="{CE0CE7D1-B5CB-4339-99CC-35C60523DBCC}" dt="2025-01-22T07:00:53.563" v="99" actId="208"/>
          <ac:spMkLst>
            <pc:docMk/>
            <pc:sldMk cId="1332358522" sldId="260"/>
            <ac:spMk id="34" creationId="{9C559C7D-82E3-62FA-BC77-BC192A63B4F6}"/>
          </ac:spMkLst>
        </pc:spChg>
        <pc:picChg chg="add mod">
          <ac:chgData name="Maiko Kondo" userId="08723079-52d7-44d4-b094-d03874e15015" providerId="ADAL" clId="{CE0CE7D1-B5CB-4339-99CC-35C60523DBCC}" dt="2025-01-22T06:56:13.337" v="8" actId="14100"/>
          <ac:picMkLst>
            <pc:docMk/>
            <pc:sldMk cId="1332358522" sldId="260"/>
            <ac:picMk id="9" creationId="{4FE45BF4-E029-288F-A538-839FBE747A37}"/>
          </ac:picMkLst>
        </pc:picChg>
        <pc:picChg chg="del mod">
          <ac:chgData name="Maiko Kondo" userId="08723079-52d7-44d4-b094-d03874e15015" providerId="ADAL" clId="{CE0CE7D1-B5CB-4339-99CC-35C60523DBCC}" dt="2025-01-22T07:01:01.172" v="100" actId="478"/>
          <ac:picMkLst>
            <pc:docMk/>
            <pc:sldMk cId="1332358522" sldId="260"/>
            <ac:picMk id="13" creationId="{09F58C04-D9C4-41DD-8E52-2040198F187D}"/>
          </ac:picMkLst>
        </pc:picChg>
        <pc:picChg chg="del">
          <ac:chgData name="Maiko Kondo" userId="08723079-52d7-44d4-b094-d03874e15015" providerId="ADAL" clId="{CE0CE7D1-B5CB-4339-99CC-35C60523DBCC}" dt="2025-01-22T07:01:20.343" v="105" actId="478"/>
          <ac:picMkLst>
            <pc:docMk/>
            <pc:sldMk cId="1332358522" sldId="260"/>
            <ac:picMk id="18" creationId="{F42A954E-862E-40B3-8F37-3B600695FBA8}"/>
          </ac:picMkLst>
        </pc:picChg>
        <pc:picChg chg="del">
          <ac:chgData name="Maiko Kondo" userId="08723079-52d7-44d4-b094-d03874e15015" providerId="ADAL" clId="{CE0CE7D1-B5CB-4339-99CC-35C60523DBCC}" dt="2025-01-22T07:01:21.090" v="106" actId="478"/>
          <ac:picMkLst>
            <pc:docMk/>
            <pc:sldMk cId="1332358522" sldId="260"/>
            <ac:picMk id="20" creationId="{DB8EAE0B-2E1C-4294-9A2A-AF994F73D71F}"/>
          </ac:picMkLst>
        </pc:picChg>
        <pc:picChg chg="add del mod">
          <ac:chgData name="Maiko Kondo" userId="08723079-52d7-44d4-b094-d03874e15015" providerId="ADAL" clId="{CE0CE7D1-B5CB-4339-99CC-35C60523DBCC}" dt="2025-01-22T07:01:36.914" v="112" actId="478"/>
          <ac:picMkLst>
            <pc:docMk/>
            <pc:sldMk cId="1332358522" sldId="260"/>
            <ac:picMk id="36" creationId="{71D644FB-A96D-AF2A-D60B-581C2AB7A5CA}"/>
          </ac:picMkLst>
        </pc:picChg>
        <pc:picChg chg="add mod">
          <ac:chgData name="Maiko Kondo" userId="08723079-52d7-44d4-b094-d03874e15015" providerId="ADAL" clId="{CE0CE7D1-B5CB-4339-99CC-35C60523DBCC}" dt="2025-01-22T07:21:32.962" v="117" actId="1076"/>
          <ac:picMkLst>
            <pc:docMk/>
            <pc:sldMk cId="1332358522" sldId="260"/>
            <ac:picMk id="38" creationId="{62B6EFC7-839D-5294-E8E3-540471B27B03}"/>
          </ac:picMkLst>
        </pc:picChg>
        <pc:picChg chg="add mod">
          <ac:chgData name="Maiko Kondo" userId="08723079-52d7-44d4-b094-d03874e15015" providerId="ADAL" clId="{CE0CE7D1-B5CB-4339-99CC-35C60523DBCC}" dt="2025-01-22T07:24:27.663" v="124" actId="14100"/>
          <ac:picMkLst>
            <pc:docMk/>
            <pc:sldMk cId="1332358522" sldId="260"/>
            <ac:picMk id="40" creationId="{B3FDDFC5-E414-0BB2-A306-BE5181662F98}"/>
          </ac:picMkLst>
        </pc:picChg>
        <pc:cxnChg chg="add mod">
          <ac:chgData name="Maiko Kondo" userId="08723079-52d7-44d4-b094-d03874e15015" providerId="ADAL" clId="{CE0CE7D1-B5CB-4339-99CC-35C60523DBCC}" dt="2025-01-22T07:00:53.563" v="99" actId="208"/>
          <ac:cxnSpMkLst>
            <pc:docMk/>
            <pc:sldMk cId="1332358522" sldId="260"/>
            <ac:cxnSpMk id="11" creationId="{45A001B1-6249-8D81-90FF-6301D0A7EF28}"/>
          </ac:cxnSpMkLst>
        </pc:cxnChg>
        <pc:cxnChg chg="add mod">
          <ac:chgData name="Maiko Kondo" userId="08723079-52d7-44d4-b094-d03874e15015" providerId="ADAL" clId="{CE0CE7D1-B5CB-4339-99CC-35C60523DBCC}" dt="2025-01-22T07:00:53.563" v="99" actId="208"/>
          <ac:cxnSpMkLst>
            <pc:docMk/>
            <pc:sldMk cId="1332358522" sldId="260"/>
            <ac:cxnSpMk id="17" creationId="{D260B69F-AB59-C0C9-58CE-8D1E4DE3BA20}"/>
          </ac:cxnSpMkLst>
        </pc:cxnChg>
        <pc:cxnChg chg="add mod">
          <ac:chgData name="Maiko Kondo" userId="08723079-52d7-44d4-b094-d03874e15015" providerId="ADAL" clId="{CE0CE7D1-B5CB-4339-99CC-35C60523DBCC}" dt="2025-01-22T07:00:53.563" v="99" actId="208"/>
          <ac:cxnSpMkLst>
            <pc:docMk/>
            <pc:sldMk cId="1332358522" sldId="260"/>
            <ac:cxnSpMk id="27" creationId="{21C60EA0-370E-CA97-8F6F-1F981004DD58}"/>
          </ac:cxnSpMkLst>
        </pc:cxnChg>
        <pc:cxnChg chg="add mod">
          <ac:chgData name="Maiko Kondo" userId="08723079-52d7-44d4-b094-d03874e15015" providerId="ADAL" clId="{CE0CE7D1-B5CB-4339-99CC-35C60523DBCC}" dt="2025-01-22T07:00:53.563" v="99" actId="208"/>
          <ac:cxnSpMkLst>
            <pc:docMk/>
            <pc:sldMk cId="1332358522" sldId="260"/>
            <ac:cxnSpMk id="31" creationId="{8E2A81A4-61A4-AA72-8B5F-FCBDC1926E82}"/>
          </ac:cxnSpMkLst>
        </pc:cxnChg>
      </pc:sldChg>
      <pc:sldChg chg="modSp mod">
        <pc:chgData name="Maiko Kondo" userId="08723079-52d7-44d4-b094-d03874e15015" providerId="ADAL" clId="{CE0CE7D1-B5CB-4339-99CC-35C60523DBCC}" dt="2025-01-22T07:24:53.426" v="131" actId="1076"/>
        <pc:sldMkLst>
          <pc:docMk/>
          <pc:sldMk cId="2806556221" sldId="267"/>
        </pc:sldMkLst>
        <pc:spChg chg="mod">
          <ac:chgData name="Maiko Kondo" userId="08723079-52d7-44d4-b094-d03874e15015" providerId="ADAL" clId="{CE0CE7D1-B5CB-4339-99CC-35C60523DBCC}" dt="2025-01-22T07:24:48.408" v="128" actId="1076"/>
          <ac:spMkLst>
            <pc:docMk/>
            <pc:sldMk cId="2806556221" sldId="267"/>
            <ac:spMk id="10" creationId="{9A6701F4-F955-F882-6C03-99D001ED0363}"/>
          </ac:spMkLst>
        </pc:spChg>
        <pc:grpChg chg="mod">
          <ac:chgData name="Maiko Kondo" userId="08723079-52d7-44d4-b094-d03874e15015" providerId="ADAL" clId="{CE0CE7D1-B5CB-4339-99CC-35C60523DBCC}" dt="2025-01-22T07:24:53.426" v="131" actId="1076"/>
          <ac:grpSpMkLst>
            <pc:docMk/>
            <pc:sldMk cId="2806556221" sldId="267"/>
            <ac:grpSpMk id="5" creationId="{4EB19466-4127-E5A7-C84D-4BBAEDBBD5F3}"/>
          </ac:grpSpMkLst>
        </pc:grpChg>
        <pc:picChg chg="mod ord">
          <ac:chgData name="Maiko Kondo" userId="08723079-52d7-44d4-b094-d03874e15015" providerId="ADAL" clId="{CE0CE7D1-B5CB-4339-99CC-35C60523DBCC}" dt="2025-01-22T07:24:49.929" v="129" actId="1076"/>
          <ac:picMkLst>
            <pc:docMk/>
            <pc:sldMk cId="2806556221" sldId="267"/>
            <ac:picMk id="18" creationId="{BDE5C855-8BF3-46AC-8B89-35F7DCC833D5}"/>
          </ac:picMkLst>
        </pc:picChg>
      </pc:sldChg>
      <pc:sldChg chg="modSp mod">
        <pc:chgData name="Maiko Kondo" userId="08723079-52d7-44d4-b094-d03874e15015" providerId="ADAL" clId="{CE0CE7D1-B5CB-4339-99CC-35C60523DBCC}" dt="2025-01-22T07:24:59.159" v="132" actId="403"/>
        <pc:sldMkLst>
          <pc:docMk/>
          <pc:sldMk cId="3186190134" sldId="268"/>
        </pc:sldMkLst>
        <pc:spChg chg="mod">
          <ac:chgData name="Maiko Kondo" userId="08723079-52d7-44d4-b094-d03874e15015" providerId="ADAL" clId="{CE0CE7D1-B5CB-4339-99CC-35C60523DBCC}" dt="2025-01-22T07:24:59.159" v="132" actId="403"/>
          <ac:spMkLst>
            <pc:docMk/>
            <pc:sldMk cId="3186190134" sldId="268"/>
            <ac:spMk id="3" creationId="{77216260-AECC-41C2-8551-F3DF4944D8CE}"/>
          </ac:spMkLst>
        </pc:spChg>
      </pc:sldChg>
    </pc:docChg>
  </pc:docChgLst>
  <pc:docChgLst>
    <pc:chgData name="Maiko Kondo" userId="08723079-52d7-44d4-b094-d03874e15015" providerId="ADAL" clId="{75E6380F-362E-4131-85E3-FF03D7A15979}"/>
    <pc:docChg chg="modSld">
      <pc:chgData name="Maiko Kondo" userId="08723079-52d7-44d4-b094-d03874e15015" providerId="ADAL" clId="{75E6380F-362E-4131-85E3-FF03D7A15979}" dt="2024-09-04T08:30:43.406" v="0" actId="1076"/>
      <pc:docMkLst>
        <pc:docMk/>
      </pc:docMkLst>
      <pc:sldChg chg="modSp mod">
        <pc:chgData name="Maiko Kondo" userId="08723079-52d7-44d4-b094-d03874e15015" providerId="ADAL" clId="{75E6380F-362E-4131-85E3-FF03D7A15979}" dt="2024-09-04T08:30:43.406" v="0" actId="1076"/>
        <pc:sldMkLst>
          <pc:docMk/>
          <pc:sldMk cId="1332358522" sldId="260"/>
        </pc:sldMkLst>
        <pc:picChg chg="mod">
          <ac:chgData name="Maiko Kondo" userId="08723079-52d7-44d4-b094-d03874e15015" providerId="ADAL" clId="{75E6380F-362E-4131-85E3-FF03D7A15979}" dt="2024-09-04T08:30:43.406" v="0" actId="1076"/>
          <ac:picMkLst>
            <pc:docMk/>
            <pc:sldMk cId="1332358522" sldId="260"/>
            <ac:picMk id="4" creationId="{1E2A3314-2AE3-4C78-4196-858196BDD688}"/>
          </ac:picMkLst>
        </pc:picChg>
      </pc:sldChg>
    </pc:docChg>
  </pc:docChgLst>
  <pc:docChgLst>
    <pc:chgData name="Prapa Sangthongsuk" userId="73782003-62a9-4b6c-8fbe-6fe9adab7861" providerId="ADAL" clId="{08ACC739-8C06-485E-A280-09DF0548285A}"/>
    <pc:docChg chg="custSel modSld">
      <pc:chgData name="Prapa Sangthongsuk" userId="73782003-62a9-4b6c-8fbe-6fe9adab7861" providerId="ADAL" clId="{08ACC739-8C06-485E-A280-09DF0548285A}" dt="2023-06-09T06:36:10.038" v="339" actId="113"/>
      <pc:docMkLst>
        <pc:docMk/>
      </pc:docMkLst>
      <pc:sldChg chg="modSp mod">
        <pc:chgData name="Prapa Sangthongsuk" userId="73782003-62a9-4b6c-8fbe-6fe9adab7861" providerId="ADAL" clId="{08ACC739-8C06-485E-A280-09DF0548285A}" dt="2023-06-09T06:00:22.131" v="80" actId="20577"/>
        <pc:sldMkLst>
          <pc:docMk/>
          <pc:sldMk cId="109857222" sldId="256"/>
        </pc:sldMkLst>
        <pc:spChg chg="mod">
          <ac:chgData name="Prapa Sangthongsuk" userId="73782003-62a9-4b6c-8fbe-6fe9adab7861" providerId="ADAL" clId="{08ACC739-8C06-485E-A280-09DF0548285A}" dt="2023-06-09T06:00:22.131" v="80" actId="20577"/>
          <ac:spMkLst>
            <pc:docMk/>
            <pc:sldMk cId="109857222" sldId="256"/>
            <ac:spMk id="7" creationId="{D3AA1755-B00E-4689-B228-ADEEB9B21FF0}"/>
          </ac:spMkLst>
        </pc:spChg>
      </pc:sldChg>
      <pc:sldChg chg="modSp mod modNotesTx">
        <pc:chgData name="Prapa Sangthongsuk" userId="73782003-62a9-4b6c-8fbe-6fe9adab7861" providerId="ADAL" clId="{08ACC739-8C06-485E-A280-09DF0548285A}" dt="2023-06-09T06:34:41.268" v="336" actId="20577"/>
        <pc:sldMkLst>
          <pc:docMk/>
          <pc:sldMk cId="886256470" sldId="258"/>
        </pc:sldMkLst>
        <pc:spChg chg="mod">
          <ac:chgData name="Prapa Sangthongsuk" userId="73782003-62a9-4b6c-8fbe-6fe9adab7861" providerId="ADAL" clId="{08ACC739-8C06-485E-A280-09DF0548285A}" dt="2023-06-09T06:34:41.268" v="336" actId="20577"/>
          <ac:spMkLst>
            <pc:docMk/>
            <pc:sldMk cId="886256470" sldId="258"/>
            <ac:spMk id="2" creationId="{6F638DF8-212F-486C-90CD-6DA870413B68}"/>
          </ac:spMkLst>
        </pc:spChg>
      </pc:sldChg>
      <pc:sldChg chg="modSp mod modNotesTx">
        <pc:chgData name="Prapa Sangthongsuk" userId="73782003-62a9-4b6c-8fbe-6fe9adab7861" providerId="ADAL" clId="{08ACC739-8C06-485E-A280-09DF0548285A}" dt="2023-06-09T06:36:10.038" v="339" actId="113"/>
        <pc:sldMkLst>
          <pc:docMk/>
          <pc:sldMk cId="3943294238" sldId="259"/>
        </pc:sldMkLst>
        <pc:spChg chg="mod">
          <ac:chgData name="Prapa Sangthongsuk" userId="73782003-62a9-4b6c-8fbe-6fe9adab7861" providerId="ADAL" clId="{08ACC739-8C06-485E-A280-09DF0548285A}" dt="2023-06-09T06:34:47.570" v="338" actId="20577"/>
          <ac:spMkLst>
            <pc:docMk/>
            <pc:sldMk cId="3943294238" sldId="259"/>
            <ac:spMk id="2" creationId="{6F638DF8-212F-486C-90CD-6DA870413B68}"/>
          </ac:spMkLst>
        </pc:spChg>
      </pc:sldChg>
      <pc:sldChg chg="addSp delSp modSp mod delAnim modAnim modNotesTx">
        <pc:chgData name="Prapa Sangthongsuk" userId="73782003-62a9-4b6c-8fbe-6fe9adab7861" providerId="ADAL" clId="{08ACC739-8C06-485E-A280-09DF0548285A}" dt="2023-06-09T06:21:38.579" v="304" actId="20577"/>
        <pc:sldMkLst>
          <pc:docMk/>
          <pc:sldMk cId="1332358522" sldId="260"/>
        </pc:sldMkLst>
        <pc:spChg chg="mod">
          <ac:chgData name="Prapa Sangthongsuk" userId="73782003-62a9-4b6c-8fbe-6fe9adab7861" providerId="ADAL" clId="{08ACC739-8C06-485E-A280-09DF0548285A}" dt="2023-06-09T06:12:05.267" v="163" actId="20577"/>
          <ac:spMkLst>
            <pc:docMk/>
            <pc:sldMk cId="1332358522" sldId="260"/>
            <ac:spMk id="3" creationId="{0E3CDC93-FC32-4C4E-B30D-5EC51E2A9E88}"/>
          </ac:spMkLst>
        </pc:spChg>
        <pc:spChg chg="add mod">
          <ac:chgData name="Prapa Sangthongsuk" userId="73782003-62a9-4b6c-8fbe-6fe9adab7861" providerId="ADAL" clId="{08ACC739-8C06-485E-A280-09DF0548285A}" dt="2023-06-09T06:12:22.755" v="172" actId="20577"/>
          <ac:spMkLst>
            <pc:docMk/>
            <pc:sldMk cId="1332358522" sldId="260"/>
            <ac:spMk id="5" creationId="{84D5D34C-95E5-2D78-625B-E2045C41E4BE}"/>
          </ac:spMkLst>
        </pc:spChg>
        <pc:spChg chg="add mod">
          <ac:chgData name="Prapa Sangthongsuk" userId="73782003-62a9-4b6c-8fbe-6fe9adab7861" providerId="ADAL" clId="{08ACC739-8C06-485E-A280-09DF0548285A}" dt="2023-06-09T06:13:11.017" v="196" actId="404"/>
          <ac:spMkLst>
            <pc:docMk/>
            <pc:sldMk cId="1332358522" sldId="260"/>
            <ac:spMk id="6" creationId="{C1E094ED-3B73-47EA-24FF-B57EBA0FA3C7}"/>
          </ac:spMkLst>
        </pc:spChg>
        <pc:spChg chg="add mod">
          <ac:chgData name="Prapa Sangthongsuk" userId="73782003-62a9-4b6c-8fbe-6fe9adab7861" providerId="ADAL" clId="{08ACC739-8C06-485E-A280-09DF0548285A}" dt="2023-06-09T06:13:37.585" v="208" actId="20577"/>
          <ac:spMkLst>
            <pc:docMk/>
            <pc:sldMk cId="1332358522" sldId="260"/>
            <ac:spMk id="7" creationId="{45DC0554-BC31-0A25-3C03-343595937871}"/>
          </ac:spMkLst>
        </pc:spChg>
        <pc:spChg chg="del mod">
          <ac:chgData name="Prapa Sangthongsuk" userId="73782003-62a9-4b6c-8fbe-6fe9adab7861" providerId="ADAL" clId="{08ACC739-8C06-485E-A280-09DF0548285A}" dt="2023-06-09T06:20:11.395" v="286" actId="478"/>
          <ac:spMkLst>
            <pc:docMk/>
            <pc:sldMk cId="1332358522" sldId="260"/>
            <ac:spMk id="9" creationId="{70DAA1C5-88AC-49C9-B188-86DAD793F19B}"/>
          </ac:spMkLst>
        </pc:spChg>
        <pc:spChg chg="mod">
          <ac:chgData name="Prapa Sangthongsuk" userId="73782003-62a9-4b6c-8fbe-6fe9adab7861" providerId="ADAL" clId="{08ACC739-8C06-485E-A280-09DF0548285A}" dt="2023-06-09T06:21:10.498" v="290" actId="113"/>
          <ac:spMkLst>
            <pc:docMk/>
            <pc:sldMk cId="1332358522" sldId="260"/>
            <ac:spMk id="16" creationId="{A888D7E1-9192-4BC6-81B4-C26C8F8A294D}"/>
          </ac:spMkLst>
        </pc:spChg>
        <pc:spChg chg="mod">
          <ac:chgData name="Prapa Sangthongsuk" userId="73782003-62a9-4b6c-8fbe-6fe9adab7861" providerId="ADAL" clId="{08ACC739-8C06-485E-A280-09DF0548285A}" dt="2023-06-09T06:20:07.091" v="285" actId="20577"/>
          <ac:spMkLst>
            <pc:docMk/>
            <pc:sldMk cId="1332358522" sldId="260"/>
            <ac:spMk id="24" creationId="{FED451AD-B978-4364-826B-EB5C4C4D888B}"/>
          </ac:spMkLst>
        </pc:spChg>
        <pc:picChg chg="mod">
          <ac:chgData name="Prapa Sangthongsuk" userId="73782003-62a9-4b6c-8fbe-6fe9adab7861" providerId="ADAL" clId="{08ACC739-8C06-485E-A280-09DF0548285A}" dt="2023-06-09T06:15:31.349" v="213" actId="1076"/>
          <ac:picMkLst>
            <pc:docMk/>
            <pc:sldMk cId="1332358522" sldId="260"/>
            <ac:picMk id="4" creationId="{1E2A3314-2AE3-4C78-4196-858196BDD688}"/>
          </ac:picMkLst>
        </pc:picChg>
      </pc:sldChg>
      <pc:sldChg chg="modSp mod modAnim">
        <pc:chgData name="Prapa Sangthongsuk" userId="73782003-62a9-4b6c-8fbe-6fe9adab7861" providerId="ADAL" clId="{08ACC739-8C06-485E-A280-09DF0548285A}" dt="2023-06-09T06:23:32.837" v="314"/>
        <pc:sldMkLst>
          <pc:docMk/>
          <pc:sldMk cId="516945786" sldId="262"/>
        </pc:sldMkLst>
        <pc:spChg chg="mod">
          <ac:chgData name="Prapa Sangthongsuk" userId="73782003-62a9-4b6c-8fbe-6fe9adab7861" providerId="ADAL" clId="{08ACC739-8C06-485E-A280-09DF0548285A}" dt="2023-06-09T06:22:54.291" v="307" actId="14100"/>
          <ac:spMkLst>
            <pc:docMk/>
            <pc:sldMk cId="516945786" sldId="262"/>
            <ac:spMk id="20" creationId="{C1626568-B77C-43C0-BC72-51FB5C4386D2}"/>
          </ac:spMkLst>
        </pc:spChg>
      </pc:sldChg>
      <pc:sldChg chg="modSp mod modAnim">
        <pc:chgData name="Prapa Sangthongsuk" userId="73782003-62a9-4b6c-8fbe-6fe9adab7861" providerId="ADAL" clId="{08ACC739-8C06-485E-A280-09DF0548285A}" dt="2023-06-09T06:09:18.301" v="146"/>
        <pc:sldMkLst>
          <pc:docMk/>
          <pc:sldMk cId="3920266857" sldId="263"/>
        </pc:sldMkLst>
        <pc:spChg chg="mod">
          <ac:chgData name="Prapa Sangthongsuk" userId="73782003-62a9-4b6c-8fbe-6fe9adab7861" providerId="ADAL" clId="{08ACC739-8C06-485E-A280-09DF0548285A}" dt="2023-06-09T06:08:43.749" v="140" actId="20577"/>
          <ac:spMkLst>
            <pc:docMk/>
            <pc:sldMk cId="3920266857" sldId="263"/>
            <ac:spMk id="3" creationId="{6E98D5A1-3E11-43FC-9F87-CEC94F6986D5}"/>
          </ac:spMkLst>
        </pc:spChg>
        <pc:spChg chg="mod">
          <ac:chgData name="Prapa Sangthongsuk" userId="73782003-62a9-4b6c-8fbe-6fe9adab7861" providerId="ADAL" clId="{08ACC739-8C06-485E-A280-09DF0548285A}" dt="2023-06-09T06:08:22.434" v="134" actId="14100"/>
          <ac:spMkLst>
            <pc:docMk/>
            <pc:sldMk cId="3920266857" sldId="263"/>
            <ac:spMk id="4" creationId="{D7FF5EE6-DD71-45E0-A8D1-54AD71E55F91}"/>
          </ac:spMkLst>
        </pc:spChg>
        <pc:spChg chg="mod">
          <ac:chgData name="Prapa Sangthongsuk" userId="73782003-62a9-4b6c-8fbe-6fe9adab7861" providerId="ADAL" clId="{08ACC739-8C06-485E-A280-09DF0548285A}" dt="2023-06-09T06:08:17.472" v="133" actId="14100"/>
          <ac:spMkLst>
            <pc:docMk/>
            <pc:sldMk cId="3920266857" sldId="263"/>
            <ac:spMk id="5" creationId="{C3C9EA96-4614-45A1-981A-4CA1F99B28E3}"/>
          </ac:spMkLst>
        </pc:spChg>
        <pc:picChg chg="mod">
          <ac:chgData name="Prapa Sangthongsuk" userId="73782003-62a9-4b6c-8fbe-6fe9adab7861" providerId="ADAL" clId="{08ACC739-8C06-485E-A280-09DF0548285A}" dt="2023-06-09T06:08:53.719" v="143" actId="1076"/>
          <ac:picMkLst>
            <pc:docMk/>
            <pc:sldMk cId="3920266857" sldId="263"/>
            <ac:picMk id="7" creationId="{FA53C086-F6B0-7C4A-0F77-461CED3E4399}"/>
          </ac:picMkLst>
        </pc:picChg>
      </pc:sldChg>
      <pc:sldChg chg="addSp modSp mod modAnim">
        <pc:chgData name="Prapa Sangthongsuk" userId="73782003-62a9-4b6c-8fbe-6fe9adab7861" providerId="ADAL" clId="{08ACC739-8C06-485E-A280-09DF0548285A}" dt="2023-06-09T06:02:48.450" v="102" actId="20577"/>
        <pc:sldMkLst>
          <pc:docMk/>
          <pc:sldMk cId="2806556221" sldId="267"/>
        </pc:sldMkLst>
        <pc:spChg chg="mod">
          <ac:chgData name="Prapa Sangthongsuk" userId="73782003-62a9-4b6c-8fbe-6fe9adab7861" providerId="ADAL" clId="{08ACC739-8C06-485E-A280-09DF0548285A}" dt="2023-06-09T06:02:48.450" v="102" actId="20577"/>
          <ac:spMkLst>
            <pc:docMk/>
            <pc:sldMk cId="2806556221" sldId="267"/>
            <ac:spMk id="7" creationId="{D3AA1755-B00E-4689-B228-ADEEB9B21FF0}"/>
          </ac:spMkLst>
        </pc:spChg>
        <pc:spChg chg="add mod">
          <ac:chgData name="Prapa Sangthongsuk" userId="73782003-62a9-4b6c-8fbe-6fe9adab7861" providerId="ADAL" clId="{08ACC739-8C06-485E-A280-09DF0548285A}" dt="2023-06-09T06:02:33.370" v="101" actId="1076"/>
          <ac:spMkLst>
            <pc:docMk/>
            <pc:sldMk cId="2806556221" sldId="267"/>
            <ac:spMk id="10" creationId="{9A6701F4-F955-F882-6C03-99D001ED0363}"/>
          </ac:spMkLst>
        </pc:spChg>
      </pc:sldChg>
    </pc:docChg>
  </pc:docChgLst>
  <pc:docChgLst>
    <pc:chgData name="Jldstaff3" userId="a05ea172-e8dc-4df0-ae92-caa84018ac31" providerId="ADAL" clId="{8E616569-0C7C-477C-A6DC-C2AB0931B5E8}"/>
    <pc:docChg chg="custSel modSld">
      <pc:chgData name="Jldstaff3" userId="a05ea172-e8dc-4df0-ae92-caa84018ac31" providerId="ADAL" clId="{8E616569-0C7C-477C-A6DC-C2AB0931B5E8}" dt="2024-05-24T02:48:39.559" v="3" actId="1076"/>
      <pc:docMkLst>
        <pc:docMk/>
      </pc:docMkLst>
      <pc:sldChg chg="addSp delSp modSp mod">
        <pc:chgData name="Jldstaff3" userId="a05ea172-e8dc-4df0-ae92-caa84018ac31" providerId="ADAL" clId="{8E616569-0C7C-477C-A6DC-C2AB0931B5E8}" dt="2024-05-24T02:48:39.559" v="3" actId="1076"/>
        <pc:sldMkLst>
          <pc:docMk/>
          <pc:sldMk cId="109857222" sldId="256"/>
        </pc:sldMkLst>
        <pc:spChg chg="del">
          <ac:chgData name="Jldstaff3" userId="a05ea172-e8dc-4df0-ae92-caa84018ac31" providerId="ADAL" clId="{8E616569-0C7C-477C-A6DC-C2AB0931B5E8}" dt="2024-05-24T02:48:30.761" v="0" actId="478"/>
          <ac:spMkLst>
            <pc:docMk/>
            <pc:sldMk cId="109857222" sldId="256"/>
            <ac:spMk id="4" creationId="{9761FB52-59EF-42A2-9505-D0BB798FECFA}"/>
          </ac:spMkLst>
        </pc:spChg>
        <pc:spChg chg="del">
          <ac:chgData name="Jldstaff3" userId="a05ea172-e8dc-4df0-ae92-caa84018ac31" providerId="ADAL" clId="{8E616569-0C7C-477C-A6DC-C2AB0931B5E8}" dt="2024-05-24T02:48:33.393" v="1" actId="478"/>
          <ac:spMkLst>
            <pc:docMk/>
            <pc:sldMk cId="109857222" sldId="256"/>
            <ac:spMk id="5" creationId="{2DAE5C68-98A6-45D6-A066-8CE42D4E641A}"/>
          </ac:spMkLst>
        </pc:spChg>
        <pc:spChg chg="add mod">
          <ac:chgData name="Jldstaff3" userId="a05ea172-e8dc-4df0-ae92-caa84018ac31" providerId="ADAL" clId="{8E616569-0C7C-477C-A6DC-C2AB0931B5E8}" dt="2024-05-24T02:48:39.559" v="3" actId="1076"/>
          <ac:spMkLst>
            <pc:docMk/>
            <pc:sldMk cId="109857222" sldId="256"/>
            <ac:spMk id="6" creationId="{0E897474-4EBD-08AC-A501-A18F9760E479}"/>
          </ac:spMkLst>
        </pc:spChg>
      </pc:sldChg>
    </pc:docChg>
  </pc:docChgLst>
  <pc:docChgLst>
    <pc:chgData name="Narisara Thongmee" userId="S::narisara@jpf.go.jp::6757c35e-10a4-4930-b694-0eb276fcf2f1" providerId="AD" clId="Web-{D169B72A-D7B8-CDB3-E3E1-00711A790EE9}"/>
    <pc:docChg chg="">
      <pc:chgData name="Narisara Thongmee" userId="S::narisara@jpf.go.jp::6757c35e-10a4-4930-b694-0eb276fcf2f1" providerId="AD" clId="Web-{D169B72A-D7B8-CDB3-E3E1-00711A790EE9}" dt="2023-05-10T08:45:13.243" v="1"/>
      <pc:docMkLst>
        <pc:docMk/>
      </pc:docMkLst>
      <pc:sldChg chg="addCm">
        <pc:chgData name="Narisara Thongmee" userId="S::narisara@jpf.go.jp::6757c35e-10a4-4930-b694-0eb276fcf2f1" providerId="AD" clId="Web-{D169B72A-D7B8-CDB3-E3E1-00711A790EE9}" dt="2023-05-10T08:45:13.243" v="1"/>
        <pc:sldMkLst>
          <pc:docMk/>
          <pc:sldMk cId="4209447481" sldId="257"/>
        </pc:sldMkLst>
      </pc:sldChg>
    </pc:docChg>
  </pc:docChgLst>
  <pc:docChgLst>
    <pc:chgData name="Maiko Kondo" userId="08723079-52d7-44d4-b094-d03874e15015" providerId="ADAL" clId="{E57ACA70-A8A4-4745-9B7A-47F79239BDEB}"/>
    <pc:docChg chg="undo custSel addSld delSld modSld sldOrd">
      <pc:chgData name="Maiko Kondo" userId="08723079-52d7-44d4-b094-d03874e15015" providerId="ADAL" clId="{E57ACA70-A8A4-4745-9B7A-47F79239BDEB}" dt="2023-05-31T02:28:55.045" v="15279" actId="2696"/>
      <pc:docMkLst>
        <pc:docMk/>
      </pc:docMkLst>
      <pc:sldChg chg="addSp delSp modSp mod addCm modCm modNotesTx">
        <pc:chgData name="Maiko Kondo" userId="08723079-52d7-44d4-b094-d03874e15015" providerId="ADAL" clId="{E57ACA70-A8A4-4745-9B7A-47F79239BDEB}" dt="2023-05-19T04:06:05.127" v="14455"/>
        <pc:sldMkLst>
          <pc:docMk/>
          <pc:sldMk cId="109857222" sldId="256"/>
        </pc:sldMkLst>
        <pc:spChg chg="mod">
          <ac:chgData name="Maiko Kondo" userId="08723079-52d7-44d4-b094-d03874e15015" providerId="ADAL" clId="{E57ACA70-A8A4-4745-9B7A-47F79239BDEB}" dt="2023-04-17T02:14:54.204" v="7" actId="404"/>
          <ac:spMkLst>
            <pc:docMk/>
            <pc:sldMk cId="109857222" sldId="256"/>
            <ac:spMk id="2" creationId="{00000000-0000-0000-0000-000000000000}"/>
          </ac:spMkLst>
        </pc:spChg>
        <pc:spChg chg="del">
          <ac:chgData name="Maiko Kondo" userId="08723079-52d7-44d4-b094-d03874e15015" providerId="ADAL" clId="{E57ACA70-A8A4-4745-9B7A-47F79239BDEB}" dt="2023-04-17T02:18:22.855" v="11" actId="478"/>
          <ac:spMkLst>
            <pc:docMk/>
            <pc:sldMk cId="109857222" sldId="256"/>
            <ac:spMk id="3" creationId="{00000000-0000-0000-0000-000000000000}"/>
          </ac:spMkLst>
        </pc:spChg>
        <pc:spChg chg="add mod">
          <ac:chgData name="Maiko Kondo" userId="08723079-52d7-44d4-b094-d03874e15015" providerId="ADAL" clId="{E57ACA70-A8A4-4745-9B7A-47F79239BDEB}" dt="2023-04-17T02:15:02.972" v="8" actId="1076"/>
          <ac:spMkLst>
            <pc:docMk/>
            <pc:sldMk cId="109857222" sldId="256"/>
            <ac:spMk id="4" creationId="{9761FB52-59EF-42A2-9505-D0BB798FECFA}"/>
          </ac:spMkLst>
        </pc:spChg>
        <pc:spChg chg="add mod">
          <ac:chgData name="Maiko Kondo" userId="08723079-52d7-44d4-b094-d03874e15015" providerId="ADAL" clId="{E57ACA70-A8A4-4745-9B7A-47F79239BDEB}" dt="2023-04-17T02:15:02.972" v="8" actId="1076"/>
          <ac:spMkLst>
            <pc:docMk/>
            <pc:sldMk cId="109857222" sldId="256"/>
            <ac:spMk id="5" creationId="{2DAE5C68-98A6-45D6-A066-8CE42D4E641A}"/>
          </ac:spMkLst>
        </pc:spChg>
        <pc:spChg chg="add mod">
          <ac:chgData name="Maiko Kondo" userId="08723079-52d7-44d4-b094-d03874e15015" providerId="ADAL" clId="{E57ACA70-A8A4-4745-9B7A-47F79239BDEB}" dt="2023-05-15T04:00:50.789" v="13047" actId="404"/>
          <ac:spMkLst>
            <pc:docMk/>
            <pc:sldMk cId="109857222" sldId="256"/>
            <ac:spMk id="7" creationId="{D3AA1755-B00E-4689-B228-ADEEB9B21FF0}"/>
          </ac:spMkLst>
        </pc:spChg>
        <pc:picChg chg="add mod">
          <ac:chgData name="Maiko Kondo" userId="08723079-52d7-44d4-b094-d03874e15015" providerId="ADAL" clId="{E57ACA70-A8A4-4745-9B7A-47F79239BDEB}" dt="2023-04-17T02:27:03.728" v="732" actId="1076"/>
          <ac:picMkLst>
            <pc:docMk/>
            <pc:sldMk cId="109857222" sldId="256"/>
            <ac:picMk id="6" creationId="{A9F33ECC-975B-4FEB-9427-ED75A19B27CA}"/>
          </ac:picMkLst>
        </pc:picChg>
      </pc:sldChg>
      <pc:sldChg chg="addSp delSp modSp new mod addCm modCm modNotesTx">
        <pc:chgData name="Maiko Kondo" userId="08723079-52d7-44d4-b094-d03874e15015" providerId="ADAL" clId="{E57ACA70-A8A4-4745-9B7A-47F79239BDEB}" dt="2023-05-17T06:49:36.856" v="13996" actId="21"/>
        <pc:sldMkLst>
          <pc:docMk/>
          <pc:sldMk cId="4209447481" sldId="257"/>
        </pc:sldMkLst>
        <pc:spChg chg="mod">
          <ac:chgData name="Maiko Kondo" userId="08723079-52d7-44d4-b094-d03874e15015" providerId="ADAL" clId="{E57ACA70-A8A4-4745-9B7A-47F79239BDEB}" dt="2023-04-17T05:33:41.056" v="2073" actId="2711"/>
          <ac:spMkLst>
            <pc:docMk/>
            <pc:sldMk cId="4209447481" sldId="257"/>
            <ac:spMk id="2" creationId="{03A4D4FC-2E53-4310-A057-BC05D9A28709}"/>
          </ac:spMkLst>
        </pc:spChg>
        <pc:spChg chg="mod">
          <ac:chgData name="Maiko Kondo" userId="08723079-52d7-44d4-b094-d03874e15015" providerId="ADAL" clId="{E57ACA70-A8A4-4745-9B7A-47F79239BDEB}" dt="2023-04-17T06:16:19.453" v="2945" actId="1076"/>
          <ac:spMkLst>
            <pc:docMk/>
            <pc:sldMk cId="4209447481" sldId="257"/>
            <ac:spMk id="3" creationId="{D10A80C5-64AF-4195-94EB-4C96EA6B987A}"/>
          </ac:spMkLst>
        </pc:spChg>
        <pc:spChg chg="add del mod">
          <ac:chgData name="Maiko Kondo" userId="08723079-52d7-44d4-b094-d03874e15015" providerId="ADAL" clId="{E57ACA70-A8A4-4745-9B7A-47F79239BDEB}" dt="2023-04-17T02:15:05.144" v="9" actId="478"/>
          <ac:spMkLst>
            <pc:docMk/>
            <pc:sldMk cId="4209447481" sldId="257"/>
            <ac:spMk id="4" creationId="{D9ECFE1E-98D6-4E8C-A811-04F9F6AD8D71}"/>
          </ac:spMkLst>
        </pc:spChg>
        <pc:spChg chg="add del mod">
          <ac:chgData name="Maiko Kondo" userId="08723079-52d7-44d4-b094-d03874e15015" providerId="ADAL" clId="{E57ACA70-A8A4-4745-9B7A-47F79239BDEB}" dt="2023-04-17T02:15:11.314" v="10" actId="478"/>
          <ac:spMkLst>
            <pc:docMk/>
            <pc:sldMk cId="4209447481" sldId="257"/>
            <ac:spMk id="5" creationId="{28149D7F-506B-49E9-99AC-2FEB791D5462}"/>
          </ac:spMkLst>
        </pc:spChg>
        <pc:spChg chg="add mod">
          <ac:chgData name="Maiko Kondo" userId="08723079-52d7-44d4-b094-d03874e15015" providerId="ADAL" clId="{E57ACA70-A8A4-4745-9B7A-47F79239BDEB}" dt="2023-04-17T02:38:58.112" v="1063" actId="1037"/>
          <ac:spMkLst>
            <pc:docMk/>
            <pc:sldMk cId="4209447481" sldId="257"/>
            <ac:spMk id="9" creationId="{C2A72111-EFBA-49AC-BDE6-B0CECC291450}"/>
          </ac:spMkLst>
        </pc:spChg>
        <pc:spChg chg="mod">
          <ac:chgData name="Maiko Kondo" userId="08723079-52d7-44d4-b094-d03874e15015" providerId="ADAL" clId="{E57ACA70-A8A4-4745-9B7A-47F79239BDEB}" dt="2023-04-17T02:39:04.690" v="1064"/>
          <ac:spMkLst>
            <pc:docMk/>
            <pc:sldMk cId="4209447481" sldId="257"/>
            <ac:spMk id="13" creationId="{7B0A3DC5-CD13-42FA-8DB6-27ED45AF1F96}"/>
          </ac:spMkLst>
        </pc:spChg>
        <pc:spChg chg="add del mod">
          <ac:chgData name="Maiko Kondo" userId="08723079-52d7-44d4-b094-d03874e15015" providerId="ADAL" clId="{E57ACA70-A8A4-4745-9B7A-47F79239BDEB}" dt="2023-05-17T06:49:36.856" v="13996" actId="21"/>
          <ac:spMkLst>
            <pc:docMk/>
            <pc:sldMk cId="4209447481" sldId="257"/>
            <ac:spMk id="44" creationId="{373DA91E-5BBC-4A24-819C-1268CCA28BDE}"/>
          </ac:spMkLst>
        </pc:spChg>
        <pc:grpChg chg="add del mod">
          <ac:chgData name="Maiko Kondo" userId="08723079-52d7-44d4-b094-d03874e15015" providerId="ADAL" clId="{E57ACA70-A8A4-4745-9B7A-47F79239BDEB}" dt="2023-04-17T02:39:53.142" v="1068" actId="478"/>
          <ac:grpSpMkLst>
            <pc:docMk/>
            <pc:sldMk cId="4209447481" sldId="257"/>
            <ac:grpSpMk id="10" creationId="{40BAD512-2318-42CD-A478-1EF7D39CFD60}"/>
          </ac:grpSpMkLst>
        </pc:grpChg>
        <pc:grpChg chg="add del mod">
          <ac:chgData name="Maiko Kondo" userId="08723079-52d7-44d4-b094-d03874e15015" providerId="ADAL" clId="{E57ACA70-A8A4-4745-9B7A-47F79239BDEB}" dt="2023-04-17T02:39:12.757" v="1067" actId="478"/>
          <ac:grpSpMkLst>
            <pc:docMk/>
            <pc:sldMk cId="4209447481" sldId="257"/>
            <ac:grpSpMk id="11" creationId="{022B04A8-4016-4673-AEBE-D4121608CC59}"/>
          </ac:grpSpMkLst>
        </pc:grpChg>
        <pc:graphicFrameChg chg="add mod modGraphic">
          <ac:chgData name="Maiko Kondo" userId="08723079-52d7-44d4-b094-d03874e15015" providerId="ADAL" clId="{E57ACA70-A8A4-4745-9B7A-47F79239BDEB}" dt="2023-04-17T03:33:48.893" v="1886" actId="14734"/>
          <ac:graphicFrameMkLst>
            <pc:docMk/>
            <pc:sldMk cId="4209447481" sldId="257"/>
            <ac:graphicFrameMk id="6" creationId="{9B7E982B-9EC3-4D75-A777-53F3D9FE7469}"/>
          </ac:graphicFrameMkLst>
        </pc:graphicFrameChg>
        <pc:picChg chg="add mod">
          <ac:chgData name="Maiko Kondo" userId="08723079-52d7-44d4-b094-d03874e15015" providerId="ADAL" clId="{E57ACA70-A8A4-4745-9B7A-47F79239BDEB}" dt="2023-04-17T02:38:53.114" v="1060" actId="14100"/>
          <ac:picMkLst>
            <pc:docMk/>
            <pc:sldMk cId="4209447481" sldId="257"/>
            <ac:picMk id="8" creationId="{71532972-99CF-401C-ADA3-6356D9FDCF36}"/>
          </ac:picMkLst>
        </pc:picChg>
        <pc:picChg chg="mod">
          <ac:chgData name="Maiko Kondo" userId="08723079-52d7-44d4-b094-d03874e15015" providerId="ADAL" clId="{E57ACA70-A8A4-4745-9B7A-47F79239BDEB}" dt="2023-04-17T02:39:04.690" v="1064"/>
          <ac:picMkLst>
            <pc:docMk/>
            <pc:sldMk cId="4209447481" sldId="257"/>
            <ac:picMk id="12" creationId="{FC0EAED6-39E0-4725-B61F-F248473E6E59}"/>
          </ac:picMkLst>
        </pc:picChg>
        <pc:picChg chg="add mod">
          <ac:chgData name="Maiko Kondo" userId="08723079-52d7-44d4-b094-d03874e15015" providerId="ADAL" clId="{E57ACA70-A8A4-4745-9B7A-47F79239BDEB}" dt="2023-04-17T03:33:55.351" v="1887" actId="1076"/>
          <ac:picMkLst>
            <pc:docMk/>
            <pc:sldMk cId="4209447481" sldId="257"/>
            <ac:picMk id="15" creationId="{65963847-406F-4482-B803-F8DC26A86815}"/>
          </ac:picMkLst>
        </pc:picChg>
        <pc:picChg chg="add mod">
          <ac:chgData name="Maiko Kondo" userId="08723079-52d7-44d4-b094-d03874e15015" providerId="ADAL" clId="{E57ACA70-A8A4-4745-9B7A-47F79239BDEB}" dt="2023-04-17T03:33:55.351" v="1887" actId="1076"/>
          <ac:picMkLst>
            <pc:docMk/>
            <pc:sldMk cId="4209447481" sldId="257"/>
            <ac:picMk id="17" creationId="{DD252FB5-3540-4133-9C5B-F8A9F3BA2322}"/>
          </ac:picMkLst>
        </pc:picChg>
        <pc:picChg chg="add mod">
          <ac:chgData name="Maiko Kondo" userId="08723079-52d7-44d4-b094-d03874e15015" providerId="ADAL" clId="{E57ACA70-A8A4-4745-9B7A-47F79239BDEB}" dt="2023-04-17T03:33:55.351" v="1887" actId="1076"/>
          <ac:picMkLst>
            <pc:docMk/>
            <pc:sldMk cId="4209447481" sldId="257"/>
            <ac:picMk id="19" creationId="{938CD332-716B-4621-B71F-A474CDA2FF7F}"/>
          </ac:picMkLst>
        </pc:picChg>
        <pc:picChg chg="add mod">
          <ac:chgData name="Maiko Kondo" userId="08723079-52d7-44d4-b094-d03874e15015" providerId="ADAL" clId="{E57ACA70-A8A4-4745-9B7A-47F79239BDEB}" dt="2023-04-17T04:24:01.700" v="2029" actId="14100"/>
          <ac:picMkLst>
            <pc:docMk/>
            <pc:sldMk cId="4209447481" sldId="257"/>
            <ac:picMk id="21" creationId="{3F0B4A6A-C930-479C-A794-B2E3D74AD8B6}"/>
          </ac:picMkLst>
        </pc:picChg>
        <pc:picChg chg="add del mod">
          <ac:chgData name="Maiko Kondo" userId="08723079-52d7-44d4-b094-d03874e15015" providerId="ADAL" clId="{E57ACA70-A8A4-4745-9B7A-47F79239BDEB}" dt="2023-04-17T03:04:27.917" v="1861" actId="478"/>
          <ac:picMkLst>
            <pc:docMk/>
            <pc:sldMk cId="4209447481" sldId="257"/>
            <ac:picMk id="23" creationId="{D870470D-5961-4ED4-90C2-E65FC15F9167}"/>
          </ac:picMkLst>
        </pc:picChg>
        <pc:picChg chg="add mod">
          <ac:chgData name="Maiko Kondo" userId="08723079-52d7-44d4-b094-d03874e15015" providerId="ADAL" clId="{E57ACA70-A8A4-4745-9B7A-47F79239BDEB}" dt="2023-04-17T04:24:09.462" v="2033" actId="1076"/>
          <ac:picMkLst>
            <pc:docMk/>
            <pc:sldMk cId="4209447481" sldId="257"/>
            <ac:picMk id="25" creationId="{5004F7D1-5E07-4056-B66B-9C9E258C8B2D}"/>
          </ac:picMkLst>
        </pc:picChg>
        <pc:picChg chg="add mod">
          <ac:chgData name="Maiko Kondo" userId="08723079-52d7-44d4-b094-d03874e15015" providerId="ADAL" clId="{E57ACA70-A8A4-4745-9B7A-47F79239BDEB}" dt="2023-04-17T03:36:41.676" v="1945" actId="14100"/>
          <ac:picMkLst>
            <pc:docMk/>
            <pc:sldMk cId="4209447481" sldId="257"/>
            <ac:picMk id="27" creationId="{DCA067A2-3F47-4638-B232-F5145286F1F1}"/>
          </ac:picMkLst>
        </pc:picChg>
        <pc:picChg chg="add mod">
          <ac:chgData name="Maiko Kondo" userId="08723079-52d7-44d4-b094-d03874e15015" providerId="ADAL" clId="{E57ACA70-A8A4-4745-9B7A-47F79239BDEB}" dt="2023-04-17T03:34:07.861" v="1892" actId="1076"/>
          <ac:picMkLst>
            <pc:docMk/>
            <pc:sldMk cId="4209447481" sldId="257"/>
            <ac:picMk id="29" creationId="{98367D0B-770B-43F8-BA62-D9917963B2C5}"/>
          </ac:picMkLst>
        </pc:picChg>
        <pc:picChg chg="add mod">
          <ac:chgData name="Maiko Kondo" userId="08723079-52d7-44d4-b094-d03874e15015" providerId="ADAL" clId="{E57ACA70-A8A4-4745-9B7A-47F79239BDEB}" dt="2023-04-17T03:36:37.697" v="1944" actId="14100"/>
          <ac:picMkLst>
            <pc:docMk/>
            <pc:sldMk cId="4209447481" sldId="257"/>
            <ac:picMk id="31" creationId="{0E33AF3A-5D51-4486-B82E-17D97B5F417F}"/>
          </ac:picMkLst>
        </pc:picChg>
        <pc:picChg chg="add del mod">
          <ac:chgData name="Maiko Kondo" userId="08723079-52d7-44d4-b094-d03874e15015" providerId="ADAL" clId="{E57ACA70-A8A4-4745-9B7A-47F79239BDEB}" dt="2023-04-17T03:32:44.645" v="1864" actId="478"/>
          <ac:picMkLst>
            <pc:docMk/>
            <pc:sldMk cId="4209447481" sldId="257"/>
            <ac:picMk id="33" creationId="{8ECFD2EC-E2DB-4842-A764-A3DA41576A6C}"/>
          </ac:picMkLst>
        </pc:picChg>
        <pc:picChg chg="add mod">
          <ac:chgData name="Maiko Kondo" userId="08723079-52d7-44d4-b094-d03874e15015" providerId="ADAL" clId="{E57ACA70-A8A4-4745-9B7A-47F79239BDEB}" dt="2023-04-17T03:34:10.912" v="1893" actId="1076"/>
          <ac:picMkLst>
            <pc:docMk/>
            <pc:sldMk cId="4209447481" sldId="257"/>
            <ac:picMk id="35" creationId="{31BFA953-06A9-4723-B1CF-5188D0BE8027}"/>
          </ac:picMkLst>
        </pc:picChg>
        <pc:picChg chg="add mod">
          <ac:chgData name="Maiko Kondo" userId="08723079-52d7-44d4-b094-d03874e15015" providerId="ADAL" clId="{E57ACA70-A8A4-4745-9B7A-47F79239BDEB}" dt="2023-04-17T03:36:35.418" v="1943" actId="1076"/>
          <ac:picMkLst>
            <pc:docMk/>
            <pc:sldMk cId="4209447481" sldId="257"/>
            <ac:picMk id="37" creationId="{D8AD842F-204D-44F4-B061-4295FAEDC26B}"/>
          </ac:picMkLst>
        </pc:picChg>
        <pc:picChg chg="add mod">
          <ac:chgData name="Maiko Kondo" userId="08723079-52d7-44d4-b094-d03874e15015" providerId="ADAL" clId="{E57ACA70-A8A4-4745-9B7A-47F79239BDEB}" dt="2023-04-17T03:37:49.161" v="1966" actId="1076"/>
          <ac:picMkLst>
            <pc:docMk/>
            <pc:sldMk cId="4209447481" sldId="257"/>
            <ac:picMk id="39" creationId="{9EFEA2EF-9418-4A6C-9BEA-57E809FECFE9}"/>
          </ac:picMkLst>
        </pc:picChg>
        <pc:picChg chg="add mod">
          <ac:chgData name="Maiko Kondo" userId="08723079-52d7-44d4-b094-d03874e15015" providerId="ADAL" clId="{E57ACA70-A8A4-4745-9B7A-47F79239BDEB}" dt="2023-04-17T04:23:57.163" v="2027" actId="1076"/>
          <ac:picMkLst>
            <pc:docMk/>
            <pc:sldMk cId="4209447481" sldId="257"/>
            <ac:picMk id="41" creationId="{C9F5E3BA-4C04-4F03-8726-F746E1043A1D}"/>
          </ac:picMkLst>
        </pc:picChg>
        <pc:picChg chg="add mod">
          <ac:chgData name="Maiko Kondo" userId="08723079-52d7-44d4-b094-d03874e15015" providerId="ADAL" clId="{E57ACA70-A8A4-4745-9B7A-47F79239BDEB}" dt="2023-04-17T05:33:05.433" v="2054" actId="1076"/>
          <ac:picMkLst>
            <pc:docMk/>
            <pc:sldMk cId="4209447481" sldId="257"/>
            <ac:picMk id="43" creationId="{16A00A21-6168-459B-8248-365AAFD1F41A}"/>
          </ac:picMkLst>
        </pc:picChg>
      </pc:sldChg>
      <pc:sldChg chg="addSp delSp modSp new mod ord modShow modNotesTx">
        <pc:chgData name="Maiko Kondo" userId="08723079-52d7-44d4-b094-d03874e15015" providerId="ADAL" clId="{E57ACA70-A8A4-4745-9B7A-47F79239BDEB}" dt="2023-05-31T02:23:28.986" v="14623" actId="1076"/>
        <pc:sldMkLst>
          <pc:docMk/>
          <pc:sldMk cId="886256470" sldId="258"/>
        </pc:sldMkLst>
        <pc:spChg chg="mod">
          <ac:chgData name="Maiko Kondo" userId="08723079-52d7-44d4-b094-d03874e15015" providerId="ADAL" clId="{E57ACA70-A8A4-4745-9B7A-47F79239BDEB}" dt="2023-05-31T02:23:25.072" v="14622"/>
          <ac:spMkLst>
            <pc:docMk/>
            <pc:sldMk cId="886256470" sldId="258"/>
            <ac:spMk id="2" creationId="{6F638DF8-212F-486C-90CD-6DA870413B68}"/>
          </ac:spMkLst>
        </pc:spChg>
        <pc:spChg chg="del">
          <ac:chgData name="Maiko Kondo" userId="08723079-52d7-44d4-b094-d03874e15015" providerId="ADAL" clId="{E57ACA70-A8A4-4745-9B7A-47F79239BDEB}" dt="2023-04-17T05:35:22.563" v="2139" actId="478"/>
          <ac:spMkLst>
            <pc:docMk/>
            <pc:sldMk cId="886256470" sldId="258"/>
            <ac:spMk id="3" creationId="{EDBB943F-29CD-4305-91E4-E25693DE70A8}"/>
          </ac:spMkLst>
        </pc:spChg>
        <pc:spChg chg="add mod">
          <ac:chgData name="Maiko Kondo" userId="08723079-52d7-44d4-b094-d03874e15015" providerId="ADAL" clId="{E57ACA70-A8A4-4745-9B7A-47F79239BDEB}" dt="2023-04-17T05:36:41.076" v="2226"/>
          <ac:spMkLst>
            <pc:docMk/>
            <pc:sldMk cId="886256470" sldId="258"/>
            <ac:spMk id="6" creationId="{EFC5AB40-BF34-4250-8045-EE8F0C898851}"/>
          </ac:spMkLst>
        </pc:spChg>
        <pc:spChg chg="add mod">
          <ac:chgData name="Maiko Kondo" userId="08723079-52d7-44d4-b094-d03874e15015" providerId="ADAL" clId="{E57ACA70-A8A4-4745-9B7A-47F79239BDEB}" dt="2023-04-17T05:57:48.397" v="2789" actId="1076"/>
          <ac:spMkLst>
            <pc:docMk/>
            <pc:sldMk cId="886256470" sldId="258"/>
            <ac:spMk id="7" creationId="{30CD8B68-505C-4AED-9BCF-0775C677AC94}"/>
          </ac:spMkLst>
        </pc:spChg>
        <pc:picChg chg="add mod">
          <ac:chgData name="Maiko Kondo" userId="08723079-52d7-44d4-b094-d03874e15015" providerId="ADAL" clId="{E57ACA70-A8A4-4745-9B7A-47F79239BDEB}" dt="2023-05-31T02:23:28.986" v="14623" actId="1076"/>
          <ac:picMkLst>
            <pc:docMk/>
            <pc:sldMk cId="886256470" sldId="258"/>
            <ac:picMk id="3" creationId="{5F3F2A38-54A7-3452-619F-DCA45A20883E}"/>
          </ac:picMkLst>
        </pc:picChg>
        <pc:picChg chg="add mod">
          <ac:chgData name="Maiko Kondo" userId="08723079-52d7-44d4-b094-d03874e15015" providerId="ADAL" clId="{E57ACA70-A8A4-4745-9B7A-47F79239BDEB}" dt="2023-04-17T05:57:51.383" v="2790" actId="14100"/>
          <ac:picMkLst>
            <pc:docMk/>
            <pc:sldMk cId="886256470" sldId="258"/>
            <ac:picMk id="5" creationId="{52B39D96-5CEC-4049-8F12-93E1D785243F}"/>
          </ac:picMkLst>
        </pc:picChg>
      </pc:sldChg>
      <pc:sldChg chg="modSp add del mod">
        <pc:chgData name="Maiko Kondo" userId="08723079-52d7-44d4-b094-d03874e15015" providerId="ADAL" clId="{E57ACA70-A8A4-4745-9B7A-47F79239BDEB}" dt="2023-04-17T02:49:24.382" v="1246" actId="2696"/>
        <pc:sldMkLst>
          <pc:docMk/>
          <pc:sldMk cId="676309150" sldId="259"/>
        </pc:sldMkLst>
        <pc:spChg chg="mod">
          <ac:chgData name="Maiko Kondo" userId="08723079-52d7-44d4-b094-d03874e15015" providerId="ADAL" clId="{E57ACA70-A8A4-4745-9B7A-47F79239BDEB}" dt="2023-04-17T02:46:37.081" v="1245"/>
          <ac:spMkLst>
            <pc:docMk/>
            <pc:sldMk cId="676309150" sldId="259"/>
            <ac:spMk id="2" creationId="{03A4D4FC-2E53-4310-A057-BC05D9A28709}"/>
          </ac:spMkLst>
        </pc:spChg>
      </pc:sldChg>
      <pc:sldChg chg="modSp new del mod">
        <pc:chgData name="Maiko Kondo" userId="08723079-52d7-44d4-b094-d03874e15015" providerId="ADAL" clId="{E57ACA70-A8A4-4745-9B7A-47F79239BDEB}" dt="2023-04-17T02:30:13.167" v="893" actId="2696"/>
        <pc:sldMkLst>
          <pc:docMk/>
          <pc:sldMk cId="2506095672" sldId="259"/>
        </pc:sldMkLst>
        <pc:spChg chg="mod">
          <ac:chgData name="Maiko Kondo" userId="08723079-52d7-44d4-b094-d03874e15015" providerId="ADAL" clId="{E57ACA70-A8A4-4745-9B7A-47F79239BDEB}" dt="2023-04-17T02:29:39.891" v="843"/>
          <ac:spMkLst>
            <pc:docMk/>
            <pc:sldMk cId="2506095672" sldId="259"/>
            <ac:spMk id="2" creationId="{304A2DBA-0981-4AEB-89BD-DD1E6C0E1BED}"/>
          </ac:spMkLst>
        </pc:spChg>
      </pc:sldChg>
      <pc:sldChg chg="addSp delSp modSp add mod ord modShow modNotesTx">
        <pc:chgData name="Maiko Kondo" userId="08723079-52d7-44d4-b094-d03874e15015" providerId="ADAL" clId="{E57ACA70-A8A4-4745-9B7A-47F79239BDEB}" dt="2023-05-31T02:20:57.364" v="14487" actId="729"/>
        <pc:sldMkLst>
          <pc:docMk/>
          <pc:sldMk cId="3943294238" sldId="259"/>
        </pc:sldMkLst>
        <pc:spChg chg="mod">
          <ac:chgData name="Maiko Kondo" userId="08723079-52d7-44d4-b094-d03874e15015" providerId="ADAL" clId="{E57ACA70-A8A4-4745-9B7A-47F79239BDEB}" dt="2023-05-17T06:57:05.360" v="14400" actId="1076"/>
          <ac:spMkLst>
            <pc:docMk/>
            <pc:sldMk cId="3943294238" sldId="259"/>
            <ac:spMk id="2" creationId="{6F638DF8-212F-486C-90CD-6DA870413B68}"/>
          </ac:spMkLst>
        </pc:spChg>
        <pc:spChg chg="del mod">
          <ac:chgData name="Maiko Kondo" userId="08723079-52d7-44d4-b094-d03874e15015" providerId="ADAL" clId="{E57ACA70-A8A4-4745-9B7A-47F79239BDEB}" dt="2023-04-17T05:40:55.810" v="2425" actId="478"/>
          <ac:spMkLst>
            <pc:docMk/>
            <pc:sldMk cId="3943294238" sldId="259"/>
            <ac:spMk id="6" creationId="{EFC5AB40-BF34-4250-8045-EE8F0C898851}"/>
          </ac:spMkLst>
        </pc:spChg>
        <pc:spChg chg="add del mod">
          <ac:chgData name="Maiko Kondo" userId="08723079-52d7-44d4-b094-d03874e15015" providerId="ADAL" clId="{E57ACA70-A8A4-4745-9B7A-47F79239BDEB}" dt="2023-04-17T05:41:06.173" v="2426" actId="478"/>
          <ac:spMkLst>
            <pc:docMk/>
            <pc:sldMk cId="3943294238" sldId="259"/>
            <ac:spMk id="10" creationId="{2E1C168C-4080-4259-B656-982202BC5835}"/>
          </ac:spMkLst>
        </pc:spChg>
        <pc:spChg chg="add mod">
          <ac:chgData name="Maiko Kondo" userId="08723079-52d7-44d4-b094-d03874e15015" providerId="ADAL" clId="{E57ACA70-A8A4-4745-9B7A-47F79239BDEB}" dt="2023-04-17T05:45:44.215" v="2472" actId="1076"/>
          <ac:spMkLst>
            <pc:docMk/>
            <pc:sldMk cId="3943294238" sldId="259"/>
            <ac:spMk id="11" creationId="{25D25ADF-551C-41F7-9E3A-5B03195C9302}"/>
          </ac:spMkLst>
        </pc:spChg>
        <pc:spChg chg="add mod">
          <ac:chgData name="Maiko Kondo" userId="08723079-52d7-44d4-b094-d03874e15015" providerId="ADAL" clId="{E57ACA70-A8A4-4745-9B7A-47F79239BDEB}" dt="2023-04-18T06:39:26.374" v="7495" actId="14100"/>
          <ac:spMkLst>
            <pc:docMk/>
            <pc:sldMk cId="3943294238" sldId="259"/>
            <ac:spMk id="20" creationId="{D926E900-BFFB-4D1B-9BE3-090CBBFD5D14}"/>
          </ac:spMkLst>
        </pc:spChg>
        <pc:grpChg chg="add mod">
          <ac:chgData name="Maiko Kondo" userId="08723079-52d7-44d4-b094-d03874e15015" providerId="ADAL" clId="{E57ACA70-A8A4-4745-9B7A-47F79239BDEB}" dt="2023-04-17T05:47:18.292" v="2508" actId="164"/>
          <ac:grpSpMkLst>
            <pc:docMk/>
            <pc:sldMk cId="3943294238" sldId="259"/>
            <ac:grpSpMk id="18" creationId="{A3D73E4C-FCA1-436D-B218-B5248E7C0D29}"/>
          </ac:grpSpMkLst>
        </pc:grpChg>
        <pc:grpChg chg="add mod">
          <ac:chgData name="Maiko Kondo" userId="08723079-52d7-44d4-b094-d03874e15015" providerId="ADAL" clId="{E57ACA70-A8A4-4745-9B7A-47F79239BDEB}" dt="2023-04-17T05:47:18.292" v="2508" actId="164"/>
          <ac:grpSpMkLst>
            <pc:docMk/>
            <pc:sldMk cId="3943294238" sldId="259"/>
            <ac:grpSpMk id="19" creationId="{2F8B0D4B-4923-499F-AAD3-792DD69E87A3}"/>
          </ac:grpSpMkLst>
        </pc:grpChg>
        <pc:picChg chg="add mod">
          <ac:chgData name="Maiko Kondo" userId="08723079-52d7-44d4-b094-d03874e15015" providerId="ADAL" clId="{E57ACA70-A8A4-4745-9B7A-47F79239BDEB}" dt="2023-04-17T05:47:05.202" v="2504" actId="164"/>
          <ac:picMkLst>
            <pc:docMk/>
            <pc:sldMk cId="3943294238" sldId="259"/>
            <ac:picMk id="4" creationId="{191E6619-C9D0-453A-ABBE-48992BD8240C}"/>
          </ac:picMkLst>
        </pc:picChg>
        <pc:picChg chg="del">
          <ac:chgData name="Maiko Kondo" userId="08723079-52d7-44d4-b094-d03874e15015" providerId="ADAL" clId="{E57ACA70-A8A4-4745-9B7A-47F79239BDEB}" dt="2023-04-17T05:37:03.801" v="2230" actId="478"/>
          <ac:picMkLst>
            <pc:docMk/>
            <pc:sldMk cId="3943294238" sldId="259"/>
            <ac:picMk id="5" creationId="{52B39D96-5CEC-4049-8F12-93E1D785243F}"/>
          </ac:picMkLst>
        </pc:picChg>
        <pc:picChg chg="add mod ord">
          <ac:chgData name="Maiko Kondo" userId="08723079-52d7-44d4-b094-d03874e15015" providerId="ADAL" clId="{E57ACA70-A8A4-4745-9B7A-47F79239BDEB}" dt="2023-04-17T05:47:05.202" v="2504" actId="164"/>
          <ac:picMkLst>
            <pc:docMk/>
            <pc:sldMk cId="3943294238" sldId="259"/>
            <ac:picMk id="8" creationId="{4A9001CF-3C7B-465D-86BC-C398DCFDA439}"/>
          </ac:picMkLst>
        </pc:picChg>
        <pc:picChg chg="add mod ord">
          <ac:chgData name="Maiko Kondo" userId="08723079-52d7-44d4-b094-d03874e15015" providerId="ADAL" clId="{E57ACA70-A8A4-4745-9B7A-47F79239BDEB}" dt="2023-04-17T05:47:18.292" v="2508" actId="164"/>
          <ac:picMkLst>
            <pc:docMk/>
            <pc:sldMk cId="3943294238" sldId="259"/>
            <ac:picMk id="13" creationId="{6FC13BAA-1FE8-4A76-8603-C7BE0B379608}"/>
          </ac:picMkLst>
        </pc:picChg>
        <pc:picChg chg="add mod ord">
          <ac:chgData name="Maiko Kondo" userId="08723079-52d7-44d4-b094-d03874e15015" providerId="ADAL" clId="{E57ACA70-A8A4-4745-9B7A-47F79239BDEB}" dt="2023-04-17T05:47:18.292" v="2508" actId="164"/>
          <ac:picMkLst>
            <pc:docMk/>
            <pc:sldMk cId="3943294238" sldId="259"/>
            <ac:picMk id="15" creationId="{C45F09BC-C457-4242-AEAB-E5A7DA47CCD4}"/>
          </ac:picMkLst>
        </pc:picChg>
        <pc:picChg chg="add mod">
          <ac:chgData name="Maiko Kondo" userId="08723079-52d7-44d4-b094-d03874e15015" providerId="ADAL" clId="{E57ACA70-A8A4-4745-9B7A-47F79239BDEB}" dt="2023-04-17T05:47:30.750" v="2511" actId="1035"/>
          <ac:picMkLst>
            <pc:docMk/>
            <pc:sldMk cId="3943294238" sldId="259"/>
            <ac:picMk id="17" creationId="{C7B1DB05-6F39-46FD-A701-81F42BCC8E5E}"/>
          </ac:picMkLst>
        </pc:picChg>
      </pc:sldChg>
      <pc:sldChg chg="addSp delSp modSp new mod ord modNotesTx">
        <pc:chgData name="Maiko Kondo" userId="08723079-52d7-44d4-b094-d03874e15015" providerId="ADAL" clId="{E57ACA70-A8A4-4745-9B7A-47F79239BDEB}" dt="2023-05-31T02:22:54.298" v="14610" actId="1076"/>
        <pc:sldMkLst>
          <pc:docMk/>
          <pc:sldMk cId="1332358522" sldId="260"/>
        </pc:sldMkLst>
        <pc:spChg chg="mod">
          <ac:chgData name="Maiko Kondo" userId="08723079-52d7-44d4-b094-d03874e15015" providerId="ADAL" clId="{E57ACA70-A8A4-4745-9B7A-47F79239BDEB}" dt="2023-05-17T06:53:59.262" v="14180" actId="20577"/>
          <ac:spMkLst>
            <pc:docMk/>
            <pc:sldMk cId="1332358522" sldId="260"/>
            <ac:spMk id="2" creationId="{9C46D56C-85A8-45FB-9A8A-37F9A85BB6CE}"/>
          </ac:spMkLst>
        </pc:spChg>
        <pc:spChg chg="add mod">
          <ac:chgData name="Maiko Kondo" userId="08723079-52d7-44d4-b094-d03874e15015" providerId="ADAL" clId="{E57ACA70-A8A4-4745-9B7A-47F79239BDEB}" dt="2023-04-28T05:50:04.141" v="10162"/>
          <ac:spMkLst>
            <pc:docMk/>
            <pc:sldMk cId="1332358522" sldId="260"/>
            <ac:spMk id="3" creationId="{0E3CDC93-FC32-4C4E-B30D-5EC51E2A9E88}"/>
          </ac:spMkLst>
        </pc:spChg>
        <pc:spChg chg="del mod">
          <ac:chgData name="Maiko Kondo" userId="08723079-52d7-44d4-b094-d03874e15015" providerId="ADAL" clId="{E57ACA70-A8A4-4745-9B7A-47F79239BDEB}" dt="2023-04-17T06:20:18.184" v="3063" actId="931"/>
          <ac:spMkLst>
            <pc:docMk/>
            <pc:sldMk cId="1332358522" sldId="260"/>
            <ac:spMk id="3" creationId="{5403CADC-2050-460D-A66D-CF1DE26EC4E0}"/>
          </ac:spMkLst>
        </pc:spChg>
        <pc:spChg chg="add del mod">
          <ac:chgData name="Maiko Kondo" userId="08723079-52d7-44d4-b094-d03874e15015" providerId="ADAL" clId="{E57ACA70-A8A4-4745-9B7A-47F79239BDEB}" dt="2023-05-31T02:22:48.467" v="14607" actId="478"/>
          <ac:spMkLst>
            <pc:docMk/>
            <pc:sldMk cId="1332358522" sldId="260"/>
            <ac:spMk id="6" creationId="{CBC715D5-3D92-6DBF-4E68-CAFACB45BDD6}"/>
          </ac:spMkLst>
        </pc:spChg>
        <pc:spChg chg="add del mod">
          <ac:chgData name="Maiko Kondo" userId="08723079-52d7-44d4-b094-d03874e15015" providerId="ADAL" clId="{E57ACA70-A8A4-4745-9B7A-47F79239BDEB}" dt="2023-04-17T06:37:51.138" v="3344" actId="478"/>
          <ac:spMkLst>
            <pc:docMk/>
            <pc:sldMk cId="1332358522" sldId="260"/>
            <ac:spMk id="6" creationId="{EC17CE67-4EED-4C6D-A48F-61544E6D0A60}"/>
          </ac:spMkLst>
        </pc:spChg>
        <pc:spChg chg="add mod">
          <ac:chgData name="Maiko Kondo" userId="08723079-52d7-44d4-b094-d03874e15015" providerId="ADAL" clId="{E57ACA70-A8A4-4745-9B7A-47F79239BDEB}" dt="2023-05-17T06:54:44.648" v="14263" actId="1076"/>
          <ac:spMkLst>
            <pc:docMk/>
            <pc:sldMk cId="1332358522" sldId="260"/>
            <ac:spMk id="9" creationId="{70DAA1C5-88AC-49C9-B188-86DAD793F19B}"/>
          </ac:spMkLst>
        </pc:spChg>
        <pc:spChg chg="add mod">
          <ac:chgData name="Maiko Kondo" userId="08723079-52d7-44d4-b094-d03874e15015" providerId="ADAL" clId="{E57ACA70-A8A4-4745-9B7A-47F79239BDEB}" dt="2023-04-17T07:13:30.915" v="3615" actId="1076"/>
          <ac:spMkLst>
            <pc:docMk/>
            <pc:sldMk cId="1332358522" sldId="260"/>
            <ac:spMk id="15" creationId="{2153F06C-CDB8-457C-BE1C-F891AD522B40}"/>
          </ac:spMkLst>
        </pc:spChg>
        <pc:spChg chg="add mod ord">
          <ac:chgData name="Maiko Kondo" userId="08723079-52d7-44d4-b094-d03874e15015" providerId="ADAL" clId="{E57ACA70-A8A4-4745-9B7A-47F79239BDEB}" dt="2023-04-28T06:16:47.249" v="10164" actId="948"/>
          <ac:spMkLst>
            <pc:docMk/>
            <pc:sldMk cId="1332358522" sldId="260"/>
            <ac:spMk id="16" creationId="{A888D7E1-9192-4BC6-81B4-C26C8F8A294D}"/>
          </ac:spMkLst>
        </pc:spChg>
        <pc:spChg chg="add mod">
          <ac:chgData name="Maiko Kondo" userId="08723079-52d7-44d4-b094-d03874e15015" providerId="ADAL" clId="{E57ACA70-A8A4-4745-9B7A-47F79239BDEB}" dt="2023-04-17T07:17:45.061" v="3641" actId="164"/>
          <ac:spMkLst>
            <pc:docMk/>
            <pc:sldMk cId="1332358522" sldId="260"/>
            <ac:spMk id="21" creationId="{CBD502AB-1802-4C07-BC70-9D6B90E031F3}"/>
          </ac:spMkLst>
        </pc:spChg>
        <pc:spChg chg="add mod">
          <ac:chgData name="Maiko Kondo" userId="08723079-52d7-44d4-b094-d03874e15015" providerId="ADAL" clId="{E57ACA70-A8A4-4745-9B7A-47F79239BDEB}" dt="2023-04-17T07:26:07.797" v="3726" actId="1076"/>
          <ac:spMkLst>
            <pc:docMk/>
            <pc:sldMk cId="1332358522" sldId="260"/>
            <ac:spMk id="23" creationId="{DBC2A784-3A15-45F2-8A6E-DEB30E256CB8}"/>
          </ac:spMkLst>
        </pc:spChg>
        <pc:spChg chg="add mod">
          <ac:chgData name="Maiko Kondo" userId="08723079-52d7-44d4-b094-d03874e15015" providerId="ADAL" clId="{E57ACA70-A8A4-4745-9B7A-47F79239BDEB}" dt="2023-04-17T07:27:04.022" v="3792" actId="1076"/>
          <ac:spMkLst>
            <pc:docMk/>
            <pc:sldMk cId="1332358522" sldId="260"/>
            <ac:spMk id="24" creationId="{FED451AD-B978-4364-826B-EB5C4C4D888B}"/>
          </ac:spMkLst>
        </pc:spChg>
        <pc:grpChg chg="add mod">
          <ac:chgData name="Maiko Kondo" userId="08723079-52d7-44d4-b094-d03874e15015" providerId="ADAL" clId="{E57ACA70-A8A4-4745-9B7A-47F79239BDEB}" dt="2023-04-17T07:17:45.061" v="3641" actId="164"/>
          <ac:grpSpMkLst>
            <pc:docMk/>
            <pc:sldMk cId="1332358522" sldId="260"/>
            <ac:grpSpMk id="22" creationId="{80C3B1DF-1889-47A2-BDF4-83AC46319A51}"/>
          </ac:grpSpMkLst>
        </pc:grpChg>
        <pc:picChg chg="add del mod ord">
          <ac:chgData name="Maiko Kondo" userId="08723079-52d7-44d4-b094-d03874e15015" providerId="ADAL" clId="{E57ACA70-A8A4-4745-9B7A-47F79239BDEB}" dt="2023-05-31T02:22:45.283" v="14606" actId="478"/>
          <ac:picMkLst>
            <pc:docMk/>
            <pc:sldMk cId="1332358522" sldId="260"/>
            <ac:picMk id="5" creationId="{4378FEDF-0EDF-43A1-9D0F-06A6D536F55F}"/>
          </ac:picMkLst>
        </pc:picChg>
        <pc:picChg chg="add mod">
          <ac:chgData name="Maiko Kondo" userId="08723079-52d7-44d4-b094-d03874e15015" providerId="ADAL" clId="{E57ACA70-A8A4-4745-9B7A-47F79239BDEB}" dt="2023-05-31T02:22:54.298" v="14610" actId="1076"/>
          <ac:picMkLst>
            <pc:docMk/>
            <pc:sldMk cId="1332358522" sldId="260"/>
            <ac:picMk id="7" creationId="{D5269B33-64DD-C6C3-5014-084503CE930A}"/>
          </ac:picMkLst>
        </pc:picChg>
        <pc:picChg chg="add del mod">
          <ac:chgData name="Maiko Kondo" userId="08723079-52d7-44d4-b094-d03874e15015" providerId="ADAL" clId="{E57ACA70-A8A4-4745-9B7A-47F79239BDEB}" dt="2023-04-17T06:37:49.482" v="3343" actId="478"/>
          <ac:picMkLst>
            <pc:docMk/>
            <pc:sldMk cId="1332358522" sldId="260"/>
            <ac:picMk id="8" creationId="{61372B4C-2BE7-4C22-9D64-5E0B26068EA4}"/>
          </ac:picMkLst>
        </pc:picChg>
        <pc:picChg chg="add del mod">
          <ac:chgData name="Maiko Kondo" userId="08723079-52d7-44d4-b094-d03874e15015" providerId="ADAL" clId="{E57ACA70-A8A4-4745-9B7A-47F79239BDEB}" dt="2023-04-17T06:36:54.910" v="3326" actId="478"/>
          <ac:picMkLst>
            <pc:docMk/>
            <pc:sldMk cId="1332358522" sldId="260"/>
            <ac:picMk id="11" creationId="{4941EA11-2B9A-466C-B5C3-238009B86F58}"/>
          </ac:picMkLst>
        </pc:picChg>
        <pc:picChg chg="add mod">
          <ac:chgData name="Maiko Kondo" userId="08723079-52d7-44d4-b094-d03874e15015" providerId="ADAL" clId="{E57ACA70-A8A4-4745-9B7A-47F79239BDEB}" dt="2023-04-17T07:12:15.688" v="3610" actId="1076"/>
          <ac:picMkLst>
            <pc:docMk/>
            <pc:sldMk cId="1332358522" sldId="260"/>
            <ac:picMk id="13" creationId="{09F58C04-D9C4-41DD-8E52-2040198F187D}"/>
          </ac:picMkLst>
        </pc:picChg>
        <pc:picChg chg="add mod">
          <ac:chgData name="Maiko Kondo" userId="08723079-52d7-44d4-b094-d03874e15015" providerId="ADAL" clId="{E57ACA70-A8A4-4745-9B7A-47F79239BDEB}" dt="2023-04-17T07:16:50.335" v="3629" actId="1076"/>
          <ac:picMkLst>
            <pc:docMk/>
            <pc:sldMk cId="1332358522" sldId="260"/>
            <ac:picMk id="18" creationId="{F42A954E-862E-40B3-8F37-3B600695FBA8}"/>
          </ac:picMkLst>
        </pc:picChg>
        <pc:picChg chg="add mod">
          <ac:chgData name="Maiko Kondo" userId="08723079-52d7-44d4-b094-d03874e15015" providerId="ADAL" clId="{E57ACA70-A8A4-4745-9B7A-47F79239BDEB}" dt="2023-04-17T07:16:48.945" v="3628" actId="1076"/>
          <ac:picMkLst>
            <pc:docMk/>
            <pc:sldMk cId="1332358522" sldId="260"/>
            <ac:picMk id="20" creationId="{DB8EAE0B-2E1C-4294-9A2A-AF994F73D71F}"/>
          </ac:picMkLst>
        </pc:picChg>
      </pc:sldChg>
      <pc:sldChg chg="addSp delSp modSp new del mod">
        <pc:chgData name="Maiko Kondo" userId="08723079-52d7-44d4-b094-d03874e15015" providerId="ADAL" clId="{E57ACA70-A8A4-4745-9B7A-47F79239BDEB}" dt="2023-04-17T08:16:01.419" v="4238" actId="47"/>
        <pc:sldMkLst>
          <pc:docMk/>
          <pc:sldMk cId="785117219" sldId="261"/>
        </pc:sldMkLst>
        <pc:spChg chg="mod">
          <ac:chgData name="Maiko Kondo" userId="08723079-52d7-44d4-b094-d03874e15015" providerId="ADAL" clId="{E57ACA70-A8A4-4745-9B7A-47F79239BDEB}" dt="2023-04-17T06:32:56.133" v="3216" actId="2711"/>
          <ac:spMkLst>
            <pc:docMk/>
            <pc:sldMk cId="785117219" sldId="261"/>
            <ac:spMk id="2" creationId="{58540EDC-1E3E-4FF0-8ABE-ED117C51C739}"/>
          </ac:spMkLst>
        </pc:spChg>
        <pc:spChg chg="del">
          <ac:chgData name="Maiko Kondo" userId="08723079-52d7-44d4-b094-d03874e15015" providerId="ADAL" clId="{E57ACA70-A8A4-4745-9B7A-47F79239BDEB}" dt="2023-04-17T06:33:49.452" v="3313" actId="931"/>
          <ac:spMkLst>
            <pc:docMk/>
            <pc:sldMk cId="785117219" sldId="261"/>
            <ac:spMk id="3" creationId="{06288C28-8A0F-4341-BAF9-B407AC6B8EC9}"/>
          </ac:spMkLst>
        </pc:spChg>
        <pc:spChg chg="add mod">
          <ac:chgData name="Maiko Kondo" userId="08723079-52d7-44d4-b094-d03874e15015" providerId="ADAL" clId="{E57ACA70-A8A4-4745-9B7A-47F79239BDEB}" dt="2023-04-17T06:34:12.693" v="3318" actId="478"/>
          <ac:spMkLst>
            <pc:docMk/>
            <pc:sldMk cId="785117219" sldId="261"/>
            <ac:spMk id="7" creationId="{4981A3A0-DA01-4AD5-81AD-6DC602E0C550}"/>
          </ac:spMkLst>
        </pc:spChg>
        <pc:picChg chg="add del mod">
          <ac:chgData name="Maiko Kondo" userId="08723079-52d7-44d4-b094-d03874e15015" providerId="ADAL" clId="{E57ACA70-A8A4-4745-9B7A-47F79239BDEB}" dt="2023-04-17T06:34:12.693" v="3318" actId="478"/>
          <ac:picMkLst>
            <pc:docMk/>
            <pc:sldMk cId="785117219" sldId="261"/>
            <ac:picMk id="5" creationId="{7888D3EA-934F-4E5E-AEA4-8477082243C8}"/>
          </ac:picMkLst>
        </pc:picChg>
      </pc:sldChg>
      <pc:sldChg chg="addSp delSp modSp add mod ord modNotesTx">
        <pc:chgData name="Maiko Kondo" userId="08723079-52d7-44d4-b094-d03874e15015" providerId="ADAL" clId="{E57ACA70-A8A4-4745-9B7A-47F79239BDEB}" dt="2023-05-31T02:23:06.569" v="14616" actId="1076"/>
        <pc:sldMkLst>
          <pc:docMk/>
          <pc:sldMk cId="516945786" sldId="262"/>
        </pc:sldMkLst>
        <pc:spChg chg="mod">
          <ac:chgData name="Maiko Kondo" userId="08723079-52d7-44d4-b094-d03874e15015" providerId="ADAL" clId="{E57ACA70-A8A4-4745-9B7A-47F79239BDEB}" dt="2023-05-17T06:55:13.759" v="14283" actId="20577"/>
          <ac:spMkLst>
            <pc:docMk/>
            <pc:sldMk cId="516945786" sldId="262"/>
            <ac:spMk id="2" creationId="{9C46D56C-85A8-45FB-9A8A-37F9A85BB6CE}"/>
          </ac:spMkLst>
        </pc:spChg>
        <pc:spChg chg="add del mod">
          <ac:chgData name="Maiko Kondo" userId="08723079-52d7-44d4-b094-d03874e15015" providerId="ADAL" clId="{E57ACA70-A8A4-4745-9B7A-47F79239BDEB}" dt="2023-04-17T06:37:43.265" v="3339" actId="478"/>
          <ac:spMkLst>
            <pc:docMk/>
            <pc:sldMk cId="516945786" sldId="262"/>
            <ac:spMk id="4" creationId="{1B94CC9B-63E1-4978-9A52-8CBE53E1B2F7}"/>
          </ac:spMkLst>
        </pc:spChg>
        <pc:spChg chg="mod">
          <ac:chgData name="Maiko Kondo" userId="08723079-52d7-44d4-b094-d03874e15015" providerId="ADAL" clId="{E57ACA70-A8A4-4745-9B7A-47F79239BDEB}" dt="2023-05-17T06:56:03.394" v="14361" actId="1076"/>
          <ac:spMkLst>
            <pc:docMk/>
            <pc:sldMk cId="516945786" sldId="262"/>
            <ac:spMk id="6" creationId="{EC17CE67-4EED-4C6D-A48F-61544E6D0A60}"/>
          </ac:spMkLst>
        </pc:spChg>
        <pc:spChg chg="del">
          <ac:chgData name="Maiko Kondo" userId="08723079-52d7-44d4-b094-d03874e15015" providerId="ADAL" clId="{E57ACA70-A8A4-4745-9B7A-47F79239BDEB}" dt="2023-04-17T06:37:37.007" v="3335" actId="478"/>
          <ac:spMkLst>
            <pc:docMk/>
            <pc:sldMk cId="516945786" sldId="262"/>
            <ac:spMk id="9" creationId="{70DAA1C5-88AC-49C9-B188-86DAD793F19B}"/>
          </ac:spMkLst>
        </pc:spChg>
        <pc:spChg chg="add del mod">
          <ac:chgData name="Maiko Kondo" userId="08723079-52d7-44d4-b094-d03874e15015" providerId="ADAL" clId="{E57ACA70-A8A4-4745-9B7A-47F79239BDEB}" dt="2023-04-17T08:07:50.979" v="4087"/>
          <ac:spMkLst>
            <pc:docMk/>
            <pc:sldMk cId="516945786" sldId="262"/>
            <ac:spMk id="11" creationId="{959862C0-4515-4D5D-A4D2-EA2916C12725}"/>
          </ac:spMkLst>
        </pc:spChg>
        <pc:spChg chg="add del mod">
          <ac:chgData name="Maiko Kondo" userId="08723079-52d7-44d4-b094-d03874e15015" providerId="ADAL" clId="{E57ACA70-A8A4-4745-9B7A-47F79239BDEB}" dt="2023-04-17T08:11:57.331" v="4236" actId="478"/>
          <ac:spMkLst>
            <pc:docMk/>
            <pc:sldMk cId="516945786" sldId="262"/>
            <ac:spMk id="15" creationId="{EFF3B0E4-7BFC-4718-BC35-F804D14B70E0}"/>
          </ac:spMkLst>
        </pc:spChg>
        <pc:spChg chg="add mod">
          <ac:chgData name="Maiko Kondo" userId="08723079-52d7-44d4-b094-d03874e15015" providerId="ADAL" clId="{E57ACA70-A8A4-4745-9B7A-47F79239BDEB}" dt="2023-05-17T06:56:37.142" v="14376" actId="1076"/>
          <ac:spMkLst>
            <pc:docMk/>
            <pc:sldMk cId="516945786" sldId="262"/>
            <ac:spMk id="16" creationId="{AF8545B9-AA0D-4AB7-B27F-BD95BD191880}"/>
          </ac:spMkLst>
        </pc:spChg>
        <pc:spChg chg="add mod">
          <ac:chgData name="Maiko Kondo" userId="08723079-52d7-44d4-b094-d03874e15015" providerId="ADAL" clId="{E57ACA70-A8A4-4745-9B7A-47F79239BDEB}" dt="2023-04-18T07:36:32.292" v="7949" actId="1076"/>
          <ac:spMkLst>
            <pc:docMk/>
            <pc:sldMk cId="516945786" sldId="262"/>
            <ac:spMk id="17" creationId="{C2CAC4B0-04BD-46FC-88CB-0877D01F6E92}"/>
          </ac:spMkLst>
        </pc:spChg>
        <pc:spChg chg="add mod ord">
          <ac:chgData name="Maiko Kondo" userId="08723079-52d7-44d4-b094-d03874e15015" providerId="ADAL" clId="{E57ACA70-A8A4-4745-9B7A-47F79239BDEB}" dt="2023-05-17T06:56:32.906" v="14375" actId="14100"/>
          <ac:spMkLst>
            <pc:docMk/>
            <pc:sldMk cId="516945786" sldId="262"/>
            <ac:spMk id="20" creationId="{C1626568-B77C-43C0-BC72-51FB5C4386D2}"/>
          </ac:spMkLst>
        </pc:spChg>
        <pc:spChg chg="add mod">
          <ac:chgData name="Maiko Kondo" userId="08723079-52d7-44d4-b094-d03874e15015" providerId="ADAL" clId="{E57ACA70-A8A4-4745-9B7A-47F79239BDEB}" dt="2023-04-18T07:36:41.238" v="7951" actId="1076"/>
          <ac:spMkLst>
            <pc:docMk/>
            <pc:sldMk cId="516945786" sldId="262"/>
            <ac:spMk id="21" creationId="{36ECCCC5-60BA-4208-A697-BB0A89D5A211}"/>
          </ac:spMkLst>
        </pc:spChg>
        <pc:picChg chg="add mod">
          <ac:chgData name="Maiko Kondo" userId="08723079-52d7-44d4-b094-d03874e15015" providerId="ADAL" clId="{E57ACA70-A8A4-4745-9B7A-47F79239BDEB}" dt="2023-05-31T02:23:06.569" v="14616" actId="1076"/>
          <ac:picMkLst>
            <pc:docMk/>
            <pc:sldMk cId="516945786" sldId="262"/>
            <ac:picMk id="3" creationId="{C394175C-62D1-3EB9-3C92-66E9206278D4}"/>
          </ac:picMkLst>
        </pc:picChg>
        <pc:picChg chg="del">
          <ac:chgData name="Maiko Kondo" userId="08723079-52d7-44d4-b094-d03874e15015" providerId="ADAL" clId="{E57ACA70-A8A4-4745-9B7A-47F79239BDEB}" dt="2023-04-17T06:37:40.302" v="3337" actId="478"/>
          <ac:picMkLst>
            <pc:docMk/>
            <pc:sldMk cId="516945786" sldId="262"/>
            <ac:picMk id="5" creationId="{4378FEDF-0EDF-43A1-9D0F-06A6D536F55F}"/>
          </ac:picMkLst>
        </pc:picChg>
        <pc:picChg chg="del mod">
          <ac:chgData name="Maiko Kondo" userId="08723079-52d7-44d4-b094-d03874e15015" providerId="ADAL" clId="{E57ACA70-A8A4-4745-9B7A-47F79239BDEB}" dt="2023-05-31T02:22:57.233" v="14611" actId="478"/>
          <ac:picMkLst>
            <pc:docMk/>
            <pc:sldMk cId="516945786" sldId="262"/>
            <ac:picMk id="8" creationId="{61372B4C-2BE7-4C22-9D64-5E0B26068EA4}"/>
          </ac:picMkLst>
        </pc:picChg>
        <pc:picChg chg="add mod">
          <ac:chgData name="Maiko Kondo" userId="08723079-52d7-44d4-b094-d03874e15015" providerId="ADAL" clId="{E57ACA70-A8A4-4745-9B7A-47F79239BDEB}" dt="2023-05-17T06:56:05.920" v="14362" actId="1076"/>
          <ac:picMkLst>
            <pc:docMk/>
            <pc:sldMk cId="516945786" sldId="262"/>
            <ac:picMk id="12" creationId="{8604D5F8-9136-45B9-A6C2-0D94D194C596}"/>
          </ac:picMkLst>
        </pc:picChg>
        <pc:picChg chg="del">
          <ac:chgData name="Maiko Kondo" userId="08723079-52d7-44d4-b094-d03874e15015" providerId="ADAL" clId="{E57ACA70-A8A4-4745-9B7A-47F79239BDEB}" dt="2023-04-17T06:37:47.755" v="3342" actId="478"/>
          <ac:picMkLst>
            <pc:docMk/>
            <pc:sldMk cId="516945786" sldId="262"/>
            <ac:picMk id="13" creationId="{09F58C04-D9C4-41DD-8E52-2040198F187D}"/>
          </ac:picMkLst>
        </pc:picChg>
        <pc:picChg chg="add mod">
          <ac:chgData name="Maiko Kondo" userId="08723079-52d7-44d4-b094-d03874e15015" providerId="ADAL" clId="{E57ACA70-A8A4-4745-9B7A-47F79239BDEB}" dt="2023-04-18T07:36:32.292" v="7949" actId="1076"/>
          <ac:picMkLst>
            <pc:docMk/>
            <pc:sldMk cId="516945786" sldId="262"/>
            <ac:picMk id="19" creationId="{A9FA4754-F9F6-440C-B473-9C18A534BBD8}"/>
          </ac:picMkLst>
        </pc:picChg>
        <pc:picChg chg="add mod">
          <ac:chgData name="Maiko Kondo" userId="08723079-52d7-44d4-b094-d03874e15015" providerId="ADAL" clId="{E57ACA70-A8A4-4745-9B7A-47F79239BDEB}" dt="2023-04-18T07:36:41.238" v="7951" actId="1076"/>
          <ac:picMkLst>
            <pc:docMk/>
            <pc:sldMk cId="516945786" sldId="262"/>
            <ac:picMk id="22" creationId="{3EB38359-D4A2-47FE-AC63-A72CE374EE52}"/>
          </ac:picMkLst>
        </pc:picChg>
        <pc:picChg chg="add mod">
          <ac:chgData name="Maiko Kondo" userId="08723079-52d7-44d4-b094-d03874e15015" providerId="ADAL" clId="{E57ACA70-A8A4-4745-9B7A-47F79239BDEB}" dt="2023-05-17T06:56:25.948" v="14373" actId="1035"/>
          <ac:picMkLst>
            <pc:docMk/>
            <pc:sldMk cId="516945786" sldId="262"/>
            <ac:picMk id="24" creationId="{00E57945-24C5-4A67-81EF-CBB62308788F}"/>
          </ac:picMkLst>
        </pc:picChg>
        <pc:picChg chg="add mod">
          <ac:chgData name="Maiko Kondo" userId="08723079-52d7-44d4-b094-d03874e15015" providerId="ADAL" clId="{E57ACA70-A8A4-4745-9B7A-47F79239BDEB}" dt="2023-05-17T06:56:20.327" v="14367" actId="1076"/>
          <ac:picMkLst>
            <pc:docMk/>
            <pc:sldMk cId="516945786" sldId="262"/>
            <ac:picMk id="26" creationId="{761B5117-CF70-475B-8A67-D6A156870220}"/>
          </ac:picMkLst>
        </pc:picChg>
      </pc:sldChg>
      <pc:sldChg chg="addSp modSp new mod modCm modNotesTx">
        <pc:chgData name="Maiko Kondo" userId="08723079-52d7-44d4-b094-d03874e15015" providerId="ADAL" clId="{E57ACA70-A8A4-4745-9B7A-47F79239BDEB}" dt="2023-05-17T06:58:50.954" v="14454" actId="947"/>
        <pc:sldMkLst>
          <pc:docMk/>
          <pc:sldMk cId="3920266857" sldId="263"/>
        </pc:sldMkLst>
        <pc:spChg chg="mod">
          <ac:chgData name="Maiko Kondo" userId="08723079-52d7-44d4-b094-d03874e15015" providerId="ADAL" clId="{E57ACA70-A8A4-4745-9B7A-47F79239BDEB}" dt="2023-05-17T06:51:41.507" v="14076" actId="2711"/>
          <ac:spMkLst>
            <pc:docMk/>
            <pc:sldMk cId="3920266857" sldId="263"/>
            <ac:spMk id="2" creationId="{85D800D0-0478-40EA-8A54-0368BD63AAE4}"/>
          </ac:spMkLst>
        </pc:spChg>
        <pc:spChg chg="mod">
          <ac:chgData name="Maiko Kondo" userId="08723079-52d7-44d4-b094-d03874e15015" providerId="ADAL" clId="{E57ACA70-A8A4-4745-9B7A-47F79239BDEB}" dt="2023-05-17T06:58:50.954" v="14454" actId="947"/>
          <ac:spMkLst>
            <pc:docMk/>
            <pc:sldMk cId="3920266857" sldId="263"/>
            <ac:spMk id="3" creationId="{6E98D5A1-3E11-43FC-9F87-CEC94F6986D5}"/>
          </ac:spMkLst>
        </pc:spChg>
        <pc:spChg chg="add mod">
          <ac:chgData name="Maiko Kondo" userId="08723079-52d7-44d4-b094-d03874e15015" providerId="ADAL" clId="{E57ACA70-A8A4-4745-9B7A-47F79239BDEB}" dt="2023-05-17T06:53:30.202" v="14140" actId="1076"/>
          <ac:spMkLst>
            <pc:docMk/>
            <pc:sldMk cId="3920266857" sldId="263"/>
            <ac:spMk id="4" creationId="{D7FF5EE6-DD71-45E0-A8D1-54AD71E55F91}"/>
          </ac:spMkLst>
        </pc:spChg>
        <pc:spChg chg="add mod">
          <ac:chgData name="Maiko Kondo" userId="08723079-52d7-44d4-b094-d03874e15015" providerId="ADAL" clId="{E57ACA70-A8A4-4745-9B7A-47F79239BDEB}" dt="2023-05-17T06:53:34.740" v="14141" actId="14100"/>
          <ac:spMkLst>
            <pc:docMk/>
            <pc:sldMk cId="3920266857" sldId="263"/>
            <ac:spMk id="5" creationId="{C3C9EA96-4614-45A1-981A-4CA1F99B28E3}"/>
          </ac:spMkLst>
        </pc:spChg>
        <pc:picChg chg="add mod">
          <ac:chgData name="Maiko Kondo" userId="08723079-52d7-44d4-b094-d03874e15015" providerId="ADAL" clId="{E57ACA70-A8A4-4745-9B7A-47F79239BDEB}" dt="2023-05-17T06:53:44.242" v="14142" actId="1076"/>
          <ac:picMkLst>
            <pc:docMk/>
            <pc:sldMk cId="3920266857" sldId="263"/>
            <ac:picMk id="6" creationId="{90250270-B370-4B8C-9D32-ECF926C4ABA7}"/>
          </ac:picMkLst>
        </pc:picChg>
      </pc:sldChg>
      <pc:sldChg chg="addSp delSp modSp new del mod">
        <pc:chgData name="Maiko Kondo" userId="08723079-52d7-44d4-b094-d03874e15015" providerId="ADAL" clId="{E57ACA70-A8A4-4745-9B7A-47F79239BDEB}" dt="2023-05-15T04:08:00.046" v="13680" actId="2696"/>
        <pc:sldMkLst>
          <pc:docMk/>
          <pc:sldMk cId="2317793659" sldId="264"/>
        </pc:sldMkLst>
        <pc:spChg chg="mod">
          <ac:chgData name="Maiko Kondo" userId="08723079-52d7-44d4-b094-d03874e15015" providerId="ADAL" clId="{E57ACA70-A8A4-4745-9B7A-47F79239BDEB}" dt="2023-05-15T04:07:03.247" v="13641"/>
          <ac:spMkLst>
            <pc:docMk/>
            <pc:sldMk cId="2317793659" sldId="264"/>
            <ac:spMk id="2" creationId="{0C713EB9-4F85-44A3-AEC7-B59579848D0C}"/>
          </ac:spMkLst>
        </pc:spChg>
        <pc:spChg chg="mod">
          <ac:chgData name="Maiko Kondo" userId="08723079-52d7-44d4-b094-d03874e15015" providerId="ADAL" clId="{E57ACA70-A8A4-4745-9B7A-47F79239BDEB}" dt="2023-05-15T04:07:28.465" v="13649" actId="20577"/>
          <ac:spMkLst>
            <pc:docMk/>
            <pc:sldMk cId="2317793659" sldId="264"/>
            <ac:spMk id="3" creationId="{E13E4F4D-C4C5-4497-B8F3-3649CCDD5186}"/>
          </ac:spMkLst>
        </pc:spChg>
        <pc:spChg chg="add mod">
          <ac:chgData name="Maiko Kondo" userId="08723079-52d7-44d4-b094-d03874e15015" providerId="ADAL" clId="{E57ACA70-A8A4-4745-9B7A-47F79239BDEB}" dt="2023-05-15T04:06:58.341" v="13630"/>
          <ac:spMkLst>
            <pc:docMk/>
            <pc:sldMk cId="2317793659" sldId="264"/>
            <ac:spMk id="4" creationId="{B617D6E1-D8F1-48BE-975F-D96213C5FCE2}"/>
          </ac:spMkLst>
        </pc:spChg>
        <pc:spChg chg="add mod">
          <ac:chgData name="Maiko Kondo" userId="08723079-52d7-44d4-b094-d03874e15015" providerId="ADAL" clId="{E57ACA70-A8A4-4745-9B7A-47F79239BDEB}" dt="2023-05-15T04:06:58.341" v="13630"/>
          <ac:spMkLst>
            <pc:docMk/>
            <pc:sldMk cId="2317793659" sldId="264"/>
            <ac:spMk id="5" creationId="{F8C0DAAC-8381-4604-9239-1A3BD389A830}"/>
          </ac:spMkLst>
        </pc:spChg>
        <pc:picChg chg="add del mod">
          <ac:chgData name="Maiko Kondo" userId="08723079-52d7-44d4-b094-d03874e15015" providerId="ADAL" clId="{E57ACA70-A8A4-4745-9B7A-47F79239BDEB}" dt="2023-05-15T04:07:54.694" v="13677" actId="21"/>
          <ac:picMkLst>
            <pc:docMk/>
            <pc:sldMk cId="2317793659" sldId="264"/>
            <ac:picMk id="6" creationId="{9FE62986-4851-4D0A-A1E1-B323B9393389}"/>
          </ac:picMkLst>
        </pc:picChg>
      </pc:sldChg>
      <pc:sldChg chg="addSp modSp new mod modShow modNotesTx">
        <pc:chgData name="Maiko Kondo" userId="08723079-52d7-44d4-b094-d03874e15015" providerId="ADAL" clId="{E57ACA70-A8A4-4745-9B7A-47F79239BDEB}" dt="2023-05-31T02:21:48.997" v="14602" actId="1076"/>
        <pc:sldMkLst>
          <pc:docMk/>
          <pc:sldMk cId="599164953" sldId="265"/>
        </pc:sldMkLst>
        <pc:spChg chg="mod">
          <ac:chgData name="Maiko Kondo" userId="08723079-52d7-44d4-b094-d03874e15015" providerId="ADAL" clId="{E57ACA70-A8A4-4745-9B7A-47F79239BDEB}" dt="2023-05-17T06:57:44.308" v="14449" actId="2711"/>
          <ac:spMkLst>
            <pc:docMk/>
            <pc:sldMk cId="599164953" sldId="265"/>
            <ac:spMk id="2" creationId="{072E4E4C-72D4-48AC-A09C-7AEDD811D5A2}"/>
          </ac:spMkLst>
        </pc:spChg>
        <pc:spChg chg="mod">
          <ac:chgData name="Maiko Kondo" userId="08723079-52d7-44d4-b094-d03874e15015" providerId="ADAL" clId="{E57ACA70-A8A4-4745-9B7A-47F79239BDEB}" dt="2023-05-31T02:21:06.304" v="14490" actId="20577"/>
          <ac:spMkLst>
            <pc:docMk/>
            <pc:sldMk cId="599164953" sldId="265"/>
            <ac:spMk id="3" creationId="{03A3FDF6-194E-4FB8-A199-82312E8665BA}"/>
          </ac:spMkLst>
        </pc:spChg>
        <pc:spChg chg="add mod">
          <ac:chgData name="Maiko Kondo" userId="08723079-52d7-44d4-b094-d03874e15015" providerId="ADAL" clId="{E57ACA70-A8A4-4745-9B7A-47F79239BDEB}" dt="2023-05-31T02:21:48.997" v="14602" actId="1076"/>
          <ac:spMkLst>
            <pc:docMk/>
            <pc:sldMk cId="599164953" sldId="265"/>
            <ac:spMk id="4" creationId="{728A6F79-E856-6B18-404C-4FBA8573AB97}"/>
          </ac:spMkLst>
        </pc:spChg>
      </pc:sldChg>
      <pc:sldChg chg="new del">
        <pc:chgData name="Maiko Kondo" userId="08723079-52d7-44d4-b094-d03874e15015" providerId="ADAL" clId="{E57ACA70-A8A4-4745-9B7A-47F79239BDEB}" dt="2023-05-15T03:39:24.711" v="12781" actId="2696"/>
        <pc:sldMkLst>
          <pc:docMk/>
          <pc:sldMk cId="1767594315" sldId="266"/>
        </pc:sldMkLst>
      </pc:sldChg>
      <pc:sldChg chg="addSp delSp modSp add mod">
        <pc:chgData name="Maiko Kondo" userId="08723079-52d7-44d4-b094-d03874e15015" providerId="ADAL" clId="{E57ACA70-A8A4-4745-9B7A-47F79239BDEB}" dt="2023-05-17T06:47:37.364" v="13828" actId="1076"/>
        <pc:sldMkLst>
          <pc:docMk/>
          <pc:sldMk cId="2806556221" sldId="267"/>
        </pc:sldMkLst>
        <pc:spChg chg="mod">
          <ac:chgData name="Maiko Kondo" userId="08723079-52d7-44d4-b094-d03874e15015" providerId="ADAL" clId="{E57ACA70-A8A4-4745-9B7A-47F79239BDEB}" dt="2023-05-15T04:02:00.615" v="13061" actId="1076"/>
          <ac:spMkLst>
            <pc:docMk/>
            <pc:sldMk cId="2806556221" sldId="267"/>
            <ac:spMk id="2" creationId="{00000000-0000-0000-0000-000000000000}"/>
          </ac:spMkLst>
        </pc:spChg>
        <pc:spChg chg="del">
          <ac:chgData name="Maiko Kondo" userId="08723079-52d7-44d4-b094-d03874e15015" providerId="ADAL" clId="{E57ACA70-A8A4-4745-9B7A-47F79239BDEB}" dt="2023-05-15T04:01:21.757" v="13050" actId="478"/>
          <ac:spMkLst>
            <pc:docMk/>
            <pc:sldMk cId="2806556221" sldId="267"/>
            <ac:spMk id="4" creationId="{9761FB52-59EF-42A2-9505-D0BB798FECFA}"/>
          </ac:spMkLst>
        </pc:spChg>
        <pc:spChg chg="del mod">
          <ac:chgData name="Maiko Kondo" userId="08723079-52d7-44d4-b094-d03874e15015" providerId="ADAL" clId="{E57ACA70-A8A4-4745-9B7A-47F79239BDEB}" dt="2023-05-15T04:01:19.655" v="13049" actId="478"/>
          <ac:spMkLst>
            <pc:docMk/>
            <pc:sldMk cId="2806556221" sldId="267"/>
            <ac:spMk id="5" creationId="{2DAE5C68-98A6-45D6-A066-8CE42D4E641A}"/>
          </ac:spMkLst>
        </pc:spChg>
        <pc:spChg chg="mod">
          <ac:chgData name="Maiko Kondo" userId="08723079-52d7-44d4-b094-d03874e15015" providerId="ADAL" clId="{E57ACA70-A8A4-4745-9B7A-47F79239BDEB}" dt="2023-05-17T06:47:23.112" v="13823"/>
          <ac:spMkLst>
            <pc:docMk/>
            <pc:sldMk cId="2806556221" sldId="267"/>
            <ac:spMk id="7" creationId="{D3AA1755-B00E-4689-B228-ADEEB9B21FF0}"/>
          </ac:spMkLst>
        </pc:spChg>
        <pc:spChg chg="add mod">
          <ac:chgData name="Maiko Kondo" userId="08723079-52d7-44d4-b094-d03874e15015" providerId="ADAL" clId="{E57ACA70-A8A4-4745-9B7A-47F79239BDEB}" dt="2023-05-15T04:01:22.091" v="13051"/>
          <ac:spMkLst>
            <pc:docMk/>
            <pc:sldMk cId="2806556221" sldId="267"/>
            <ac:spMk id="8" creationId="{45BB2775-4AA0-4B64-B9D8-AA891FF15FB4}"/>
          </ac:spMkLst>
        </pc:spChg>
        <pc:spChg chg="add mod">
          <ac:chgData name="Maiko Kondo" userId="08723079-52d7-44d4-b094-d03874e15015" providerId="ADAL" clId="{E57ACA70-A8A4-4745-9B7A-47F79239BDEB}" dt="2023-05-15T04:01:22.091" v="13051"/>
          <ac:spMkLst>
            <pc:docMk/>
            <pc:sldMk cId="2806556221" sldId="267"/>
            <ac:spMk id="9" creationId="{D240C8E7-28E1-43E6-81AF-D5D927484D1B}"/>
          </ac:spMkLst>
        </pc:spChg>
        <pc:picChg chg="add mod">
          <ac:chgData name="Maiko Kondo" userId="08723079-52d7-44d4-b094-d03874e15015" providerId="ADAL" clId="{E57ACA70-A8A4-4745-9B7A-47F79239BDEB}" dt="2023-05-17T06:47:29.198" v="13824" actId="1076"/>
          <ac:picMkLst>
            <pc:docMk/>
            <pc:sldMk cId="2806556221" sldId="267"/>
            <ac:picMk id="4" creationId="{C3E48AEF-A189-48E1-ADE5-85F6ECEFEABB}"/>
          </ac:picMkLst>
        </pc:picChg>
        <pc:picChg chg="add mod">
          <ac:chgData name="Maiko Kondo" userId="08723079-52d7-44d4-b094-d03874e15015" providerId="ADAL" clId="{E57ACA70-A8A4-4745-9B7A-47F79239BDEB}" dt="2023-05-17T06:47:31.058" v="13825" actId="1076"/>
          <ac:picMkLst>
            <pc:docMk/>
            <pc:sldMk cId="2806556221" sldId="267"/>
            <ac:picMk id="6" creationId="{3175DB9C-6957-4074-B2F5-F0FB74995617}"/>
          </ac:picMkLst>
        </pc:picChg>
        <pc:picChg chg="del">
          <ac:chgData name="Maiko Kondo" userId="08723079-52d7-44d4-b094-d03874e15015" providerId="ADAL" clId="{E57ACA70-A8A4-4745-9B7A-47F79239BDEB}" dt="2023-05-15T04:02:03.147" v="13062" actId="478"/>
          <ac:picMkLst>
            <pc:docMk/>
            <pc:sldMk cId="2806556221" sldId="267"/>
            <ac:picMk id="6" creationId="{A9F33ECC-975B-4FEB-9427-ED75A19B27CA}"/>
          </ac:picMkLst>
        </pc:picChg>
        <pc:picChg chg="add mod">
          <ac:chgData name="Maiko Kondo" userId="08723079-52d7-44d4-b094-d03874e15015" providerId="ADAL" clId="{E57ACA70-A8A4-4745-9B7A-47F79239BDEB}" dt="2023-05-17T06:47:34.951" v="13827" actId="14100"/>
          <ac:picMkLst>
            <pc:docMk/>
            <pc:sldMk cId="2806556221" sldId="267"/>
            <ac:picMk id="11" creationId="{8C09DC70-C7A7-44E1-9319-E20BAB07A5CE}"/>
          </ac:picMkLst>
        </pc:picChg>
        <pc:picChg chg="add mod">
          <ac:chgData name="Maiko Kondo" userId="08723079-52d7-44d4-b094-d03874e15015" providerId="ADAL" clId="{E57ACA70-A8A4-4745-9B7A-47F79239BDEB}" dt="2023-05-17T06:47:37.364" v="13828" actId="1076"/>
          <ac:picMkLst>
            <pc:docMk/>
            <pc:sldMk cId="2806556221" sldId="267"/>
            <ac:picMk id="13" creationId="{F90D0394-A988-4A85-B514-7DD19875211E}"/>
          </ac:picMkLst>
        </pc:picChg>
        <pc:picChg chg="add del mod">
          <ac:chgData name="Maiko Kondo" userId="08723079-52d7-44d4-b094-d03874e15015" providerId="ADAL" clId="{E57ACA70-A8A4-4745-9B7A-47F79239BDEB}" dt="2023-05-17T06:46:35.133" v="13765" actId="478"/>
          <ac:picMkLst>
            <pc:docMk/>
            <pc:sldMk cId="2806556221" sldId="267"/>
            <ac:picMk id="15" creationId="{70E61F52-549E-4BB8-B4ED-F78F3502E966}"/>
          </ac:picMkLst>
        </pc:picChg>
        <pc:picChg chg="add del mod">
          <ac:chgData name="Maiko Kondo" userId="08723079-52d7-44d4-b094-d03874e15015" providerId="ADAL" clId="{E57ACA70-A8A4-4745-9B7A-47F79239BDEB}" dt="2023-05-17T06:43:06.234" v="13762" actId="478"/>
          <ac:picMkLst>
            <pc:docMk/>
            <pc:sldMk cId="2806556221" sldId="267"/>
            <ac:picMk id="16" creationId="{E066AA28-3639-40AB-ABA4-F190008A212A}"/>
          </ac:picMkLst>
        </pc:picChg>
        <pc:picChg chg="add mod">
          <ac:chgData name="Maiko Kondo" userId="08723079-52d7-44d4-b094-d03874e15015" providerId="ADAL" clId="{E57ACA70-A8A4-4745-9B7A-47F79239BDEB}" dt="2023-05-17T06:47:02.445" v="13774" actId="1076"/>
          <ac:picMkLst>
            <pc:docMk/>
            <pc:sldMk cId="2806556221" sldId="267"/>
            <ac:picMk id="18" creationId="{BDE5C855-8BF3-46AC-8B89-35F7DCC833D5}"/>
          </ac:picMkLst>
        </pc:picChg>
      </pc:sldChg>
      <pc:sldChg chg="addSp modSp new mod">
        <pc:chgData name="Maiko Kondo" userId="08723079-52d7-44d4-b094-d03874e15015" providerId="ADAL" clId="{E57ACA70-A8A4-4745-9B7A-47F79239BDEB}" dt="2023-05-17T06:50:46.705" v="14042"/>
        <pc:sldMkLst>
          <pc:docMk/>
          <pc:sldMk cId="3186190134" sldId="268"/>
        </pc:sldMkLst>
        <pc:spChg chg="mod">
          <ac:chgData name="Maiko Kondo" userId="08723079-52d7-44d4-b094-d03874e15015" providerId="ADAL" clId="{E57ACA70-A8A4-4745-9B7A-47F79239BDEB}" dt="2023-05-17T06:48:48.016" v="13880" actId="2711"/>
          <ac:spMkLst>
            <pc:docMk/>
            <pc:sldMk cId="3186190134" sldId="268"/>
            <ac:spMk id="2" creationId="{A4EAF312-1C48-4F7D-BF28-79E76E627EAF}"/>
          </ac:spMkLst>
        </pc:spChg>
        <pc:spChg chg="mod">
          <ac:chgData name="Maiko Kondo" userId="08723079-52d7-44d4-b094-d03874e15015" providerId="ADAL" clId="{E57ACA70-A8A4-4745-9B7A-47F79239BDEB}" dt="2023-05-17T06:49:32.126" v="13995"/>
          <ac:spMkLst>
            <pc:docMk/>
            <pc:sldMk cId="3186190134" sldId="268"/>
            <ac:spMk id="3" creationId="{77216260-AECC-41C2-8551-F3DF4944D8CE}"/>
          </ac:spMkLst>
        </pc:spChg>
        <pc:spChg chg="add mod">
          <ac:chgData name="Maiko Kondo" userId="08723079-52d7-44d4-b094-d03874e15015" providerId="ADAL" clId="{E57ACA70-A8A4-4745-9B7A-47F79239BDEB}" dt="2023-05-17T06:50:22.588" v="14014"/>
          <ac:spMkLst>
            <pc:docMk/>
            <pc:sldMk cId="3186190134" sldId="268"/>
            <ac:spMk id="4" creationId="{AAC4D561-CD51-4C50-98FF-9DE1DD720FC6}"/>
          </ac:spMkLst>
        </pc:spChg>
        <pc:spChg chg="add mod">
          <ac:chgData name="Maiko Kondo" userId="08723079-52d7-44d4-b094-d03874e15015" providerId="ADAL" clId="{E57ACA70-A8A4-4745-9B7A-47F79239BDEB}" dt="2023-05-17T06:50:46.705" v="14042"/>
          <ac:spMkLst>
            <pc:docMk/>
            <pc:sldMk cId="3186190134" sldId="268"/>
            <ac:spMk id="5" creationId="{103C0905-0E90-463B-AE61-30DA4C933B0C}"/>
          </ac:spMkLst>
        </pc:spChg>
      </pc:sldChg>
      <pc:sldChg chg="modSp new del mod">
        <pc:chgData name="Maiko Kondo" userId="08723079-52d7-44d4-b094-d03874e15015" providerId="ADAL" clId="{E57ACA70-A8A4-4745-9B7A-47F79239BDEB}" dt="2023-05-31T02:28:55.045" v="15279" actId="2696"/>
        <pc:sldMkLst>
          <pc:docMk/>
          <pc:sldMk cId="3700517578" sldId="269"/>
        </pc:sldMkLst>
        <pc:spChg chg="mod">
          <ac:chgData name="Maiko Kondo" userId="08723079-52d7-44d4-b094-d03874e15015" providerId="ADAL" clId="{E57ACA70-A8A4-4745-9B7A-47F79239BDEB}" dt="2023-05-19T04:16:10.351" v="14485"/>
          <ac:spMkLst>
            <pc:docMk/>
            <pc:sldMk cId="3700517578" sldId="269"/>
            <ac:spMk id="2" creationId="{4D07337F-7ED8-4D58-B97B-D993AF8DADF9}"/>
          </ac:spMkLst>
        </pc:spChg>
      </pc:sldChg>
      <pc:sldChg chg="addSp delSp modSp new mod">
        <pc:chgData name="Maiko Kondo" userId="08723079-52d7-44d4-b094-d03874e15015" providerId="ADAL" clId="{E57ACA70-A8A4-4745-9B7A-47F79239BDEB}" dt="2023-05-31T02:28:09.794" v="15278" actId="1076"/>
        <pc:sldMkLst>
          <pc:docMk/>
          <pc:sldMk cId="2651205701" sldId="270"/>
        </pc:sldMkLst>
        <pc:spChg chg="mod">
          <ac:chgData name="Maiko Kondo" userId="08723079-52d7-44d4-b094-d03874e15015" providerId="ADAL" clId="{E57ACA70-A8A4-4745-9B7A-47F79239BDEB}" dt="2023-05-31T02:24:01.934" v="14689" actId="1076"/>
          <ac:spMkLst>
            <pc:docMk/>
            <pc:sldMk cId="2651205701" sldId="270"/>
            <ac:spMk id="2" creationId="{ABE20AAD-36E5-74B1-AA52-DDD8A2AC0A77}"/>
          </ac:spMkLst>
        </pc:spChg>
        <pc:spChg chg="del">
          <ac:chgData name="Maiko Kondo" userId="08723079-52d7-44d4-b094-d03874e15015" providerId="ADAL" clId="{E57ACA70-A8A4-4745-9B7A-47F79239BDEB}" dt="2023-05-31T02:24:04.305" v="14690" actId="478"/>
          <ac:spMkLst>
            <pc:docMk/>
            <pc:sldMk cId="2651205701" sldId="270"/>
            <ac:spMk id="3" creationId="{67FD5E72-D70F-3EDA-B200-4918CA854D46}"/>
          </ac:spMkLst>
        </pc:spChg>
        <pc:spChg chg="add mod">
          <ac:chgData name="Maiko Kondo" userId="08723079-52d7-44d4-b094-d03874e15015" providerId="ADAL" clId="{E57ACA70-A8A4-4745-9B7A-47F79239BDEB}" dt="2023-05-31T02:25:03.666" v="14793" actId="14100"/>
          <ac:spMkLst>
            <pc:docMk/>
            <pc:sldMk cId="2651205701" sldId="270"/>
            <ac:spMk id="5" creationId="{7139D9D9-5179-BF94-0328-E498F1B2A403}"/>
          </ac:spMkLst>
        </pc:spChg>
        <pc:spChg chg="add mod">
          <ac:chgData name="Maiko Kondo" userId="08723079-52d7-44d4-b094-d03874e15015" providerId="ADAL" clId="{E57ACA70-A8A4-4745-9B7A-47F79239BDEB}" dt="2023-05-31T02:25:48.174" v="14917" actId="14100"/>
          <ac:spMkLst>
            <pc:docMk/>
            <pc:sldMk cId="2651205701" sldId="270"/>
            <ac:spMk id="6" creationId="{11204D4A-66A3-34A9-884E-82128271D293}"/>
          </ac:spMkLst>
        </pc:spChg>
        <pc:spChg chg="add mod">
          <ac:chgData name="Maiko Kondo" userId="08723079-52d7-44d4-b094-d03874e15015" providerId="ADAL" clId="{E57ACA70-A8A4-4745-9B7A-47F79239BDEB}" dt="2023-05-31T02:26:29.658" v="15007" actId="14100"/>
          <ac:spMkLst>
            <pc:docMk/>
            <pc:sldMk cId="2651205701" sldId="270"/>
            <ac:spMk id="7" creationId="{888F0F72-5358-02A2-472E-D9E06F111548}"/>
          </ac:spMkLst>
        </pc:spChg>
        <pc:spChg chg="add mod">
          <ac:chgData name="Maiko Kondo" userId="08723079-52d7-44d4-b094-d03874e15015" providerId="ADAL" clId="{E57ACA70-A8A4-4745-9B7A-47F79239BDEB}" dt="2023-05-31T02:28:09.794" v="15278" actId="1076"/>
          <ac:spMkLst>
            <pc:docMk/>
            <pc:sldMk cId="2651205701" sldId="270"/>
            <ac:spMk id="8" creationId="{9FE11B3B-D7E2-D1EB-0371-5F4160212AFF}"/>
          </ac:spMkLst>
        </pc:spChg>
        <pc:picChg chg="add mod">
          <ac:chgData name="Maiko Kondo" userId="08723079-52d7-44d4-b094-d03874e15015" providerId="ADAL" clId="{E57ACA70-A8A4-4745-9B7A-47F79239BDEB}" dt="2023-05-31T02:22:37.485" v="14605" actId="1076"/>
          <ac:picMkLst>
            <pc:docMk/>
            <pc:sldMk cId="2651205701" sldId="270"/>
            <ac:picMk id="4" creationId="{863F9119-2C46-7717-60A0-BA7A0DE208AB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EDAE4C-7171-486C-94D3-B180794D9324}" type="datetimeFigureOut">
              <a:rPr lang="en-US" smtClean="0"/>
              <a:t>5/23/2025</a:t>
            </a:fld>
            <a:endParaRPr 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E8C2E4-CBD8-49D7-AE34-5595B01214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1723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E8C2E4-CBD8-49D7-AE34-5595B01214A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330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E8C2E4-CBD8-49D7-AE34-5595B01214A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0994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E8C2E4-CBD8-49D7-AE34-5595B01214A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3241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altLang="ja-JP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E8C2E4-CBD8-49D7-AE34-5595B01214A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4704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E8C2E4-CBD8-49D7-AE34-5595B01214A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3919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E8C2E4-CBD8-49D7-AE34-5595B01214A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7126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E8C2E4-CBD8-49D7-AE34-5595B01214A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3161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E8C2E4-CBD8-49D7-AE34-5595B01214A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44401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5/23/2025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5/23/2025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5/23/2025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5/23/2025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2.wdp"/><Relationship Id="rId5" Type="http://schemas.openxmlformats.org/officeDocument/2006/relationships/image" Target="../media/image30.png"/><Relationship Id="rId4" Type="http://schemas.microsoft.com/office/2007/relationships/hdphoto" Target="../media/hdphoto21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seikatsusoken.jp/teiten/ranking/379.html" TargetMode="External"/><Relationship Id="rId2" Type="http://schemas.openxmlformats.org/officeDocument/2006/relationships/hyperlink" Target="https://seikatsusoken.jp/teiten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park.ajinomoto.co.jp/recipe/corner/kantan/donburi/" TargetMode="External"/><Relationship Id="rId5" Type="http://schemas.openxmlformats.org/officeDocument/2006/relationships/hyperlink" Target="https://livejapan.com/ja/in-tokyo/in-pref-tokyo/in-tokyo_train_station/article-a0005066/" TargetMode="External"/><Relationship Id="rId4" Type="http://schemas.openxmlformats.org/officeDocument/2006/relationships/hyperlink" Target="https://www.plenus.co.jp/kome-academy/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11" Type="http://schemas.openxmlformats.org/officeDocument/2006/relationships/image" Target="../media/image6.png"/><Relationship Id="rId5" Type="http://schemas.openxmlformats.org/officeDocument/2006/relationships/image" Target="../media/image3.png"/><Relationship Id="rId10" Type="http://schemas.microsoft.com/office/2007/relationships/hdphoto" Target="../media/hdphoto4.wdp"/><Relationship Id="rId4" Type="http://schemas.microsoft.com/office/2007/relationships/hdphoto" Target="../media/hdphoto1.wdp"/><Relationship Id="rId9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microsoft.com/office/2007/relationships/hdphoto" Target="../media/hdphoto9.wdp"/><Relationship Id="rId18" Type="http://schemas.openxmlformats.org/officeDocument/2006/relationships/image" Target="../media/image15.png"/><Relationship Id="rId26" Type="http://schemas.openxmlformats.org/officeDocument/2006/relationships/image" Target="../media/image19.png"/><Relationship Id="rId3" Type="http://schemas.openxmlformats.org/officeDocument/2006/relationships/hyperlink" Target="https://seikatsusoken.jp/teiten/ranking/379.html" TargetMode="External"/><Relationship Id="rId21" Type="http://schemas.microsoft.com/office/2007/relationships/hdphoto" Target="../media/hdphoto13.wdp"/><Relationship Id="rId7" Type="http://schemas.microsoft.com/office/2007/relationships/hdphoto" Target="../media/hdphoto6.wdp"/><Relationship Id="rId12" Type="http://schemas.openxmlformats.org/officeDocument/2006/relationships/image" Target="../media/image12.png"/><Relationship Id="rId17" Type="http://schemas.microsoft.com/office/2007/relationships/hdphoto" Target="../media/hdphoto11.wdp"/><Relationship Id="rId25" Type="http://schemas.microsoft.com/office/2007/relationships/hdphoto" Target="../media/hdphoto15.wdp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14.png"/><Relationship Id="rId20" Type="http://schemas.openxmlformats.org/officeDocument/2006/relationships/image" Target="../media/image16.png"/><Relationship Id="rId29" Type="http://schemas.microsoft.com/office/2007/relationships/hdphoto" Target="../media/hdphoto17.wdp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microsoft.com/office/2007/relationships/hdphoto" Target="../media/hdphoto8.wdp"/><Relationship Id="rId24" Type="http://schemas.openxmlformats.org/officeDocument/2006/relationships/image" Target="../media/image18.png"/><Relationship Id="rId5" Type="http://schemas.microsoft.com/office/2007/relationships/hdphoto" Target="../media/hdphoto5.wdp"/><Relationship Id="rId15" Type="http://schemas.microsoft.com/office/2007/relationships/hdphoto" Target="../media/hdphoto10.wdp"/><Relationship Id="rId23" Type="http://schemas.microsoft.com/office/2007/relationships/hdphoto" Target="../media/hdphoto14.wdp"/><Relationship Id="rId28" Type="http://schemas.openxmlformats.org/officeDocument/2006/relationships/image" Target="../media/image20.png"/><Relationship Id="rId10" Type="http://schemas.openxmlformats.org/officeDocument/2006/relationships/image" Target="../media/image11.png"/><Relationship Id="rId19" Type="http://schemas.microsoft.com/office/2007/relationships/hdphoto" Target="../media/hdphoto12.wdp"/><Relationship Id="rId4" Type="http://schemas.openxmlformats.org/officeDocument/2006/relationships/image" Target="../media/image8.png"/><Relationship Id="rId9" Type="http://schemas.microsoft.com/office/2007/relationships/hdphoto" Target="../media/hdphoto7.wdp"/><Relationship Id="rId14" Type="http://schemas.openxmlformats.org/officeDocument/2006/relationships/image" Target="../media/image13.png"/><Relationship Id="rId22" Type="http://schemas.openxmlformats.org/officeDocument/2006/relationships/image" Target="../media/image17.png"/><Relationship Id="rId27" Type="http://schemas.microsoft.com/office/2007/relationships/hdphoto" Target="../media/hdphoto16.wdp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g"/><Relationship Id="rId5" Type="http://schemas.openxmlformats.org/officeDocument/2006/relationships/image" Target="../media/image23.jpg"/><Relationship Id="rId4" Type="http://schemas.openxmlformats.org/officeDocument/2006/relationships/image" Target="../media/image22.jp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5.jpeg"/><Relationship Id="rId7" Type="http://schemas.openxmlformats.org/officeDocument/2006/relationships/hyperlink" Target="https://park.ajinomoto.co.jp/recipe/corner/kantan/donburi/" TargetMode="External"/><Relationship Id="rId12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microsoft.com/office/2007/relationships/hdphoto" Target="../media/hdphoto18.wdp"/><Relationship Id="rId11" Type="http://schemas.microsoft.com/office/2007/relationships/hdphoto" Target="../media/hdphoto20.wdp"/><Relationship Id="rId5" Type="http://schemas.openxmlformats.org/officeDocument/2006/relationships/image" Target="../media/image26.png"/><Relationship Id="rId10" Type="http://schemas.openxmlformats.org/officeDocument/2006/relationships/image" Target="../media/image28.png"/><Relationship Id="rId4" Type="http://schemas.openxmlformats.org/officeDocument/2006/relationships/hyperlink" Target="https://livejapan.com/en/in-tokyo/in-pref-tokyo/in-tokyo_train_station/article-a0005066/" TargetMode="External"/><Relationship Id="rId9" Type="http://schemas.microsoft.com/office/2007/relationships/hdphoto" Target="../media/hdphoto19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349772"/>
            <a:ext cx="9144000" cy="1015926"/>
          </a:xfrm>
        </p:spPr>
        <p:txBody>
          <a:bodyPr>
            <a:normAutofit/>
          </a:bodyPr>
          <a:lstStyle/>
          <a:p>
            <a:r>
              <a:rPr lang="ja-JP" altLang="en-US" sz="4800" dirty="0">
                <a:latin typeface="UD Digi Kyokasho NP-B" panose="02020700000000000000" pitchFamily="18" charset="-128"/>
                <a:ea typeface="UD Digi Kyokasho NP-B" panose="02020700000000000000" pitchFamily="18" charset="-128"/>
                <a:cs typeface="Calibri Light"/>
              </a:rPr>
              <a:t>だい14か　日本料理</a:t>
            </a:r>
            <a:r>
              <a:rPr lang="th-TH" altLang="ja-JP" sz="4800" dirty="0">
                <a:latin typeface="UD Digi Kyokasho NP-B" panose="02020700000000000000" pitchFamily="18" charset="-128"/>
                <a:ea typeface="UD Digi Kyokasho NP-B" panose="02020700000000000000" pitchFamily="18" charset="-128"/>
                <a:cs typeface="Calibri Light"/>
              </a:rPr>
              <a:t>  </a:t>
            </a:r>
            <a:r>
              <a:rPr lang="th-TH" altLang="ja-JP" sz="4800" b="1" dirty="0">
                <a:latin typeface="UD Digi Kyokasho NP-B" panose="02020700000000000000" pitchFamily="18" charset="-128"/>
                <a:ea typeface="UD Digi Kyokasho NP-B" panose="02020700000000000000" pitchFamily="18" charset="-128"/>
                <a:cs typeface="+mn-cs"/>
              </a:rPr>
              <a:t>อาหารญี่ปุ่น</a:t>
            </a:r>
            <a:endParaRPr lang="en-US" sz="4800" b="1" dirty="0">
              <a:latin typeface="UD Digi Kyokasho NP-B" panose="02020700000000000000" pitchFamily="18" charset="-128"/>
              <a:ea typeface="UD Digi Kyokasho NP-B" panose="02020700000000000000" pitchFamily="18" charset="-128"/>
              <a:cs typeface="+mn-cs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D3AA1755-B00E-4689-B228-ADEEB9B21FF0}"/>
              </a:ext>
            </a:extLst>
          </p:cNvPr>
          <p:cNvSpPr txBox="1"/>
          <p:nvPr/>
        </p:nvSpPr>
        <p:spPr>
          <a:xfrm>
            <a:off x="876320" y="4084146"/>
            <a:ext cx="10972780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altLang="ja-JP" sz="3200" b="1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เพื่อนๆชอบอาหารญี่ปุ่นกันไหมคะ ลองบอกประสบการณ์ของเพื่อนให้ฟังหน่อยนะคะ โดยจะเลือกทำข้อ</a:t>
            </a:r>
            <a:r>
              <a:rPr lang="ja-JP" altLang="en-US" sz="32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 ① </a:t>
            </a:r>
            <a:r>
              <a:rPr lang="th-TH" altLang="ja-JP" sz="3200" b="1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หรือ</a:t>
            </a:r>
            <a:r>
              <a:rPr lang="ja-JP" altLang="en-US" sz="32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 ② </a:t>
            </a:r>
            <a:r>
              <a:rPr lang="th-TH" altLang="ja-JP" sz="3200" b="1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ก็ได้ค่ะ</a:t>
            </a:r>
            <a:br>
              <a:rPr lang="en-US" altLang="ja-JP" sz="28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</a:br>
            <a:endParaRPr lang="en-US" altLang="ja-JP" sz="2800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  <a:p>
            <a:r>
              <a:rPr lang="ja-JP" altLang="en-US" sz="28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　①</a:t>
            </a:r>
            <a:r>
              <a:rPr lang="th-TH" altLang="ja-JP" sz="3200" b="1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จับกลุ่มแล้วรวบรวมอาหารที่เพื่อนๆในกลุ่มชอบ3อันดับแรกกันค่ะ</a:t>
            </a:r>
            <a:endParaRPr lang="en-US" altLang="ja-JP" sz="3200" b="1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  <a:p>
            <a:r>
              <a:rPr lang="ja-JP" altLang="en-US" sz="28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　②</a:t>
            </a:r>
            <a:r>
              <a:rPr lang="th-TH" altLang="ja-JP" sz="3200" b="1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ลองรวบรวมชื่ออาหารที่เพื่อนในกลุ่มรู้จักกันค่ะ</a:t>
            </a:r>
            <a:br>
              <a:rPr lang="en-US" altLang="ja-JP" sz="28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</a:br>
            <a:br>
              <a:rPr lang="en-US" altLang="ja-JP" sz="28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</a:br>
            <a:endParaRPr lang="en-US" altLang="ja-JP" sz="2800" u="sng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</p:txBody>
      </p:sp>
      <p:pic>
        <p:nvPicPr>
          <p:cNvPr id="3" name="図 7">
            <a:extLst>
              <a:ext uri="{FF2B5EF4-FFF2-40B4-BE49-F238E27FC236}">
                <a16:creationId xmlns:a16="http://schemas.microsoft.com/office/drawing/2014/main" id="{C514ECD1-DDBA-D02D-6000-92E6316C6E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0547" y="1757146"/>
            <a:ext cx="2884562" cy="1935552"/>
          </a:xfrm>
          <a:prstGeom prst="rect">
            <a:avLst/>
          </a:prstGeom>
        </p:spPr>
      </p:pic>
      <p:sp>
        <p:nvSpPr>
          <p:cNvPr id="6" name="矢印: 五方向 6">
            <a:extLst>
              <a:ext uri="{FF2B5EF4-FFF2-40B4-BE49-F238E27FC236}">
                <a16:creationId xmlns:a16="http://schemas.microsoft.com/office/drawing/2014/main" id="{0E897474-4EBD-08AC-A501-A18F9760E479}"/>
              </a:ext>
            </a:extLst>
          </p:cNvPr>
          <p:cNvSpPr/>
          <p:nvPr/>
        </p:nvSpPr>
        <p:spPr>
          <a:xfrm>
            <a:off x="1079283" y="1562357"/>
            <a:ext cx="2210234" cy="775043"/>
          </a:xfrm>
          <a:custGeom>
            <a:avLst/>
            <a:gdLst>
              <a:gd name="connsiteX0" fmla="*/ 0 w 2210234"/>
              <a:gd name="connsiteY0" fmla="*/ 0 h 775043"/>
              <a:gd name="connsiteX1" fmla="*/ 1822713 w 2210234"/>
              <a:gd name="connsiteY1" fmla="*/ 0 h 775043"/>
              <a:gd name="connsiteX2" fmla="*/ 2210234 w 2210234"/>
              <a:gd name="connsiteY2" fmla="*/ 387522 h 775043"/>
              <a:gd name="connsiteX3" fmla="*/ 1822713 w 2210234"/>
              <a:gd name="connsiteY3" fmla="*/ 775043 h 775043"/>
              <a:gd name="connsiteX4" fmla="*/ 0 w 2210234"/>
              <a:gd name="connsiteY4" fmla="*/ 775043 h 775043"/>
              <a:gd name="connsiteX5" fmla="*/ 0 w 2210234"/>
              <a:gd name="connsiteY5" fmla="*/ 0 h 775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10234" h="775043" fill="none" extrusionOk="0">
                <a:moveTo>
                  <a:pt x="0" y="0"/>
                </a:moveTo>
                <a:cubicBezTo>
                  <a:pt x="771473" y="1323"/>
                  <a:pt x="1518200" y="56473"/>
                  <a:pt x="1822713" y="0"/>
                </a:cubicBezTo>
                <a:cubicBezTo>
                  <a:pt x="1887600" y="125241"/>
                  <a:pt x="2138300" y="373075"/>
                  <a:pt x="2210234" y="387522"/>
                </a:cubicBezTo>
                <a:cubicBezTo>
                  <a:pt x="2091872" y="468189"/>
                  <a:pt x="1862123" y="671690"/>
                  <a:pt x="1822713" y="775043"/>
                </a:cubicBezTo>
                <a:cubicBezTo>
                  <a:pt x="1559185" y="742632"/>
                  <a:pt x="438328" y="690266"/>
                  <a:pt x="0" y="775043"/>
                </a:cubicBezTo>
                <a:cubicBezTo>
                  <a:pt x="34774" y="565007"/>
                  <a:pt x="55805" y="136291"/>
                  <a:pt x="0" y="0"/>
                </a:cubicBezTo>
                <a:close/>
              </a:path>
              <a:path w="2210234" h="775043" stroke="0" extrusionOk="0">
                <a:moveTo>
                  <a:pt x="0" y="0"/>
                </a:moveTo>
                <a:cubicBezTo>
                  <a:pt x="682006" y="-55942"/>
                  <a:pt x="955956" y="8340"/>
                  <a:pt x="1822713" y="0"/>
                </a:cubicBezTo>
                <a:cubicBezTo>
                  <a:pt x="1957740" y="155358"/>
                  <a:pt x="2044064" y="260391"/>
                  <a:pt x="2210234" y="387522"/>
                </a:cubicBezTo>
                <a:cubicBezTo>
                  <a:pt x="2098891" y="450952"/>
                  <a:pt x="1992387" y="610435"/>
                  <a:pt x="1822713" y="775043"/>
                </a:cubicBezTo>
                <a:cubicBezTo>
                  <a:pt x="1563175" y="711598"/>
                  <a:pt x="771437" y="844545"/>
                  <a:pt x="0" y="775043"/>
                </a:cubicBezTo>
                <a:cubicBezTo>
                  <a:pt x="-33438" y="676595"/>
                  <a:pt x="-30800" y="326315"/>
                  <a:pt x="0" y="0"/>
                </a:cubicBezTo>
                <a:close/>
              </a:path>
            </a:pathLst>
          </a:custGeom>
          <a:solidFill>
            <a:srgbClr val="C55A11"/>
          </a:solidFill>
          <a:ln w="12700" cap="flat" cmpd="sng" algn="ctr">
            <a:solidFill>
              <a:schemeClr val="accent5">
                <a:lumMod val="50000"/>
              </a:schemeClr>
            </a:solidFill>
            <a:prstDash val="solid"/>
            <a:miter lim="800000"/>
            <a:extLst>
              <a:ext uri="{C807C97D-BFC1-408E-A445-0C87EB9F89A2}">
                <ask:lineSketchStyleProps xmlns:ask="http://schemas.microsoft.com/office/drawing/2018/sketchyshapes" sd="380318463">
                  <a:prstGeom prst="homePlate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th-TH" sz="2800" b="1" i="0" u="none" strike="noStrike" kern="1200" normalizeH="0" baseline="0" noProof="0" dirty="0">
                <a:solidFill>
                  <a:schemeClr val="bg1"/>
                </a:solidFill>
                <a:uLnTx/>
                <a:uFillTx/>
                <a:latin typeface="Calibri" panose="020F0502020204030204"/>
              </a:rPr>
              <a:t>แชร์ข้อมูลที่รู้มา</a:t>
            </a:r>
            <a:endParaRPr kumimoji="0" lang="en-US" sz="2800" b="1" i="0" u="none" strike="noStrike" kern="1200" normalizeH="0" baseline="0" noProof="0" dirty="0">
              <a:solidFill>
                <a:schemeClr val="bg1"/>
              </a:solidFill>
              <a:uLnTx/>
              <a:uFillTx/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F638DF8-212F-486C-90CD-6DA870413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385" y="88120"/>
            <a:ext cx="10515600" cy="1325563"/>
          </a:xfrm>
        </p:spPr>
        <p:txBody>
          <a:bodyPr>
            <a:normAutofit/>
          </a:bodyPr>
          <a:lstStyle/>
          <a:p>
            <a:r>
              <a:rPr lang="th-TH" altLang="ja-JP" b="1" dirty="0">
                <a:latin typeface="UD Digi Kyokasho NK-B" panose="02020700000000000000" pitchFamily="18" charset="-128"/>
                <a:ea typeface="UD Digi Kyokasho NK-B" panose="02020700000000000000" pitchFamily="18" charset="-128"/>
                <a:cs typeface="+mn-cs"/>
              </a:rPr>
              <a:t>กิจกรรมที่</a:t>
            </a:r>
            <a:r>
              <a:rPr lang="ja-JP" altLang="en-US" dirty="0">
                <a:latin typeface="UD Digi Kyokasho NK-B" panose="02020700000000000000" pitchFamily="18" charset="-128"/>
                <a:ea typeface="UD Digi Kyokasho NK-B" panose="02020700000000000000" pitchFamily="18" charset="-128"/>
              </a:rPr>
              <a:t>④</a:t>
            </a:r>
            <a:br>
              <a:rPr lang="en-US" altLang="ja-JP" dirty="0">
                <a:latin typeface="UD Digi Kyokasho NK-B" panose="02020700000000000000" pitchFamily="18" charset="-128"/>
                <a:ea typeface="UD Digi Kyokasho NK-B" panose="02020700000000000000" pitchFamily="18" charset="-128"/>
              </a:rPr>
            </a:br>
            <a:r>
              <a:rPr lang="th-TH" altLang="ja-JP" dirty="0">
                <a:latin typeface="UD Digi Kyokasho NK-B" panose="02020700000000000000" pitchFamily="18" charset="-128"/>
                <a:ea typeface="UD Digi Kyokasho NK-B" panose="02020700000000000000" pitchFamily="18" charset="-128"/>
              </a:rPr>
              <a:t>2.</a:t>
            </a:r>
            <a:r>
              <a:rPr lang="th-TH" altLang="ja-JP" b="1" dirty="0">
                <a:latin typeface="UD Digi Kyokasho NK-B" panose="02020700000000000000" pitchFamily="18" charset="-128"/>
                <a:ea typeface="UD Digi Kyokasho NK-B" panose="02020700000000000000" pitchFamily="18" charset="-128"/>
                <a:cs typeface="+mn-cs"/>
              </a:rPr>
              <a:t>ลองเปรียบเทียบโดยแยก</a:t>
            </a:r>
            <a:r>
              <a:rPr lang="th-TH" altLang="ja-JP" b="1" dirty="0">
                <a:solidFill>
                  <a:srgbClr val="0070C0"/>
                </a:solidFill>
                <a:latin typeface="UD Digi Kyokasho NK-B" panose="02020700000000000000" pitchFamily="18" charset="-128"/>
                <a:ea typeface="UD Digi Kyokasho NK-B" panose="02020700000000000000" pitchFamily="18" charset="-128"/>
                <a:cs typeface="+mn-cs"/>
              </a:rPr>
              <a:t>ตามเพศ</a:t>
            </a:r>
            <a:r>
              <a:rPr lang="ja-JP" altLang="en-US" sz="4000" u="sng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：</a:t>
            </a:r>
            <a:r>
              <a:rPr lang="th-TH" altLang="ja-JP" b="1" u="sng" dirty="0">
                <a:latin typeface="UD Digi Kyokasho NK-R" panose="02020400000000000000" pitchFamily="18" charset="-128"/>
                <a:ea typeface="UD Digi Kyokasho NK-R" panose="02020400000000000000" pitchFamily="18" charset="-128"/>
                <a:cs typeface="+mn-cs"/>
              </a:rPr>
              <a:t>ระหว่างเพศชายและหญิง</a:t>
            </a:r>
            <a:endParaRPr lang="en-US" b="1" u="sng" dirty="0">
              <a:latin typeface="UD Digi Kyokasho NK-R" panose="02020400000000000000" pitchFamily="18" charset="-128"/>
              <a:ea typeface="UD Digi Kyokasho NK-R" panose="02020400000000000000" pitchFamily="18" charset="-128"/>
              <a:cs typeface="+mn-cs"/>
            </a:endParaRPr>
          </a:p>
        </p:txBody>
      </p:sp>
      <p:sp>
        <p:nvSpPr>
          <p:cNvPr id="11" name="コンテンツ プレースホルダー 2">
            <a:extLst>
              <a:ext uri="{FF2B5EF4-FFF2-40B4-BE49-F238E27FC236}">
                <a16:creationId xmlns:a16="http://schemas.microsoft.com/office/drawing/2014/main" id="{25D25ADF-551C-41F7-9E3A-5B03195C93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83148" y="6485559"/>
            <a:ext cx="3783496" cy="284706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ja-JP" altLang="en-US" sz="200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　</a:t>
            </a:r>
            <a:endParaRPr lang="en-US" altLang="ja-JP" sz="180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  <a:p>
            <a:endParaRPr lang="en-US" altLang="ja-JP" sz="180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  <a:p>
            <a:endParaRPr lang="en-US" altLang="zh-TW" b="0" i="0">
              <a:solidFill>
                <a:srgbClr val="2B2A27"/>
              </a:solidFill>
              <a:effectLst/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  <a:p>
            <a:endParaRPr lang="en-US" altLang="zh-TW">
              <a:solidFill>
                <a:srgbClr val="2B2A27"/>
              </a:solidFill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  <a:p>
            <a:endParaRPr lang="en-US" altLang="zh-TW" b="0" i="0">
              <a:solidFill>
                <a:srgbClr val="2B2A27"/>
              </a:solidFill>
              <a:effectLst/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  <a:p>
            <a:endParaRPr lang="en-US">
              <a:solidFill>
                <a:srgbClr val="2B2A27"/>
              </a:solidFill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  <a:p>
            <a:endParaRPr lang="en-US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</p:txBody>
      </p:sp>
      <p:sp>
        <p:nvSpPr>
          <p:cNvPr id="20" name="吹き出し: 角を丸めた四角形 19">
            <a:extLst>
              <a:ext uri="{FF2B5EF4-FFF2-40B4-BE49-F238E27FC236}">
                <a16:creationId xmlns:a16="http://schemas.microsoft.com/office/drawing/2014/main" id="{D926E900-BFFB-4D1B-9BE3-090CBBFD5D14}"/>
              </a:ext>
            </a:extLst>
          </p:cNvPr>
          <p:cNvSpPr/>
          <p:nvPr/>
        </p:nvSpPr>
        <p:spPr>
          <a:xfrm>
            <a:off x="9202869" y="1626856"/>
            <a:ext cx="2714465" cy="4276640"/>
          </a:xfrm>
          <a:prstGeom prst="wedgeRoundRectCallout">
            <a:avLst>
              <a:gd name="adj1" fmla="val -70164"/>
              <a:gd name="adj2" fmla="val -2035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Q:</a:t>
            </a:r>
            <a:r>
              <a:rPr lang="ja-JP" altLang="en-US" sz="2400" b="1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　</a:t>
            </a:r>
            <a:r>
              <a:rPr lang="th-TH" altLang="ja-JP" sz="2800" b="1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ความชอบมีความแตกต่างไปตามเพศหรือไม่</a:t>
            </a:r>
            <a:r>
              <a:rPr lang="ja-JP" altLang="en-US" sz="2400" b="1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？</a:t>
            </a:r>
            <a:endParaRPr lang="th-TH" altLang="ja-JP" sz="2400" b="1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  <a:p>
            <a:pPr algn="ctr"/>
            <a:endParaRPr lang="th-TH" altLang="ja-JP" sz="2400" b="1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  <a:p>
            <a:pPr algn="ctr"/>
            <a:r>
              <a:rPr lang="th-TH" altLang="ja-JP" sz="2800" b="1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ลองจับกลุ่มคุยกันเกี่ยวกับความแตกต่างระหว่างผู้หญิงกับผู้ชายว่าเกิดขึ้นเพราะอะไร</a:t>
            </a:r>
            <a:endParaRPr lang="en-US" altLang="ja-JP" sz="2800" b="1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</p:txBody>
      </p:sp>
      <p:graphicFrame>
        <p:nvGraphicFramePr>
          <p:cNvPr id="3" name="表 4">
            <a:extLst>
              <a:ext uri="{FF2B5EF4-FFF2-40B4-BE49-F238E27FC236}">
                <a16:creationId xmlns:a16="http://schemas.microsoft.com/office/drawing/2014/main" id="{FA1C165B-BCF3-D001-FB03-9D328B4F0A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6577818"/>
              </p:ext>
            </p:extLst>
          </p:nvPr>
        </p:nvGraphicFramePr>
        <p:xfrm>
          <a:off x="682385" y="1626856"/>
          <a:ext cx="7928079" cy="514302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41969">
                  <a:extLst>
                    <a:ext uri="{9D8B030D-6E8A-4147-A177-3AD203B41FA5}">
                      <a16:colId xmlns:a16="http://schemas.microsoft.com/office/drawing/2014/main" val="2158119172"/>
                    </a:ext>
                  </a:extLst>
                </a:gridCol>
                <a:gridCol w="3481754">
                  <a:extLst>
                    <a:ext uri="{9D8B030D-6E8A-4147-A177-3AD203B41FA5}">
                      <a16:colId xmlns:a16="http://schemas.microsoft.com/office/drawing/2014/main" val="3899579094"/>
                    </a:ext>
                  </a:extLst>
                </a:gridCol>
                <a:gridCol w="3704356">
                  <a:extLst>
                    <a:ext uri="{9D8B030D-6E8A-4147-A177-3AD203B41FA5}">
                      <a16:colId xmlns:a16="http://schemas.microsoft.com/office/drawing/2014/main" val="2446748426"/>
                    </a:ext>
                  </a:extLst>
                </a:gridCol>
              </a:tblGrid>
              <a:tr h="46171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2022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/>
                        <a:t>2022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2620185"/>
                  </a:ext>
                </a:extLst>
              </a:tr>
              <a:tr h="468131">
                <a:tc>
                  <a:txBody>
                    <a:bodyPr/>
                    <a:lstStyle/>
                    <a:p>
                      <a:r>
                        <a:rPr lang="en-US" altLang="ja-JP" dirty="0"/>
                        <a:t>1</a:t>
                      </a:r>
                      <a:r>
                        <a:rPr lang="ja-JP" altLang="en-US" dirty="0"/>
                        <a:t>👑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すし　　　</a:t>
                      </a:r>
                      <a:r>
                        <a:rPr lang="en-US" altLang="ja-JP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[34.3% ]</a:t>
                      </a:r>
                      <a:endParaRPr lang="en-US" dirty="0">
                        <a:latin typeface="UD Digi Kyokasho NK-R" panose="02020400000000000000" pitchFamily="18" charset="-128"/>
                        <a:ea typeface="UD Digi Kyokasho NK-R" panose="02020400000000000000" pitchFamily="18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すし　　　</a:t>
                      </a:r>
                      <a:r>
                        <a:rPr lang="en-US" altLang="ja-JP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[42.3% ]</a:t>
                      </a:r>
                      <a:endParaRPr lang="en-US" dirty="0">
                        <a:latin typeface="UD Digi Kyokasho NK-R" panose="02020400000000000000" pitchFamily="18" charset="-128"/>
                        <a:ea typeface="UD Digi Kyokasho NK-R" panose="02020400000000000000" pitchFamily="18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3050074"/>
                  </a:ext>
                </a:extLst>
              </a:tr>
              <a:tr h="468131">
                <a:tc>
                  <a:txBody>
                    <a:bodyPr/>
                    <a:lstStyle/>
                    <a:p>
                      <a:r>
                        <a:rPr lang="en-US" altLang="ja-JP" dirty="0"/>
                        <a:t>2</a:t>
                      </a:r>
                      <a:r>
                        <a:rPr lang="ja-JP" altLang="en-US" dirty="0"/>
                        <a:t>👑</a:t>
                      </a:r>
                      <a:endParaRPr lang="en-US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焼肉</a:t>
                      </a:r>
                      <a:r>
                        <a:rPr lang="en-US" altLang="ja-JP" sz="1200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(</a:t>
                      </a:r>
                      <a:r>
                        <a:rPr lang="ja-JP" altLang="en-US" sz="1200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やきにく</a:t>
                      </a:r>
                      <a:r>
                        <a:rPr lang="en-US" altLang="ja-JP" sz="1200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)</a:t>
                      </a:r>
                      <a:r>
                        <a:rPr lang="ja-JP" altLang="en-US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　　　</a:t>
                      </a:r>
                      <a:r>
                        <a:rPr lang="en-US" altLang="ja-JP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[34.3%]</a:t>
                      </a:r>
                      <a:endParaRPr lang="en-US" dirty="0">
                        <a:latin typeface="UD Digi Kyokasho NK-R" panose="02020400000000000000" pitchFamily="18" charset="-128"/>
                        <a:ea typeface="UD Digi Kyokasho NK-R" panose="02020400000000000000" pitchFamily="18" charset="-128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焼肉</a:t>
                      </a:r>
                      <a:r>
                        <a:rPr lang="en-US" altLang="ja-JP" sz="1200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(</a:t>
                      </a:r>
                      <a:r>
                        <a:rPr lang="ja-JP" altLang="en-US" sz="1200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やきにく</a:t>
                      </a:r>
                      <a:r>
                        <a:rPr lang="en-US" altLang="ja-JP" sz="1200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)</a:t>
                      </a:r>
                      <a:r>
                        <a:rPr lang="ja-JP" altLang="en-US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　　　</a:t>
                      </a:r>
                      <a:r>
                        <a:rPr lang="en-US" altLang="ja-JP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[23.6%]</a:t>
                      </a:r>
                      <a:endParaRPr lang="en-US" dirty="0">
                        <a:latin typeface="UD Digi Kyokasho NK-R" panose="02020400000000000000" pitchFamily="18" charset="-128"/>
                        <a:ea typeface="UD Digi Kyokasho NK-R" panose="02020400000000000000" pitchFamily="18" charset="-128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5680428"/>
                  </a:ext>
                </a:extLst>
              </a:tr>
              <a:tr h="468131">
                <a:tc>
                  <a:txBody>
                    <a:bodyPr/>
                    <a:lstStyle/>
                    <a:p>
                      <a:r>
                        <a:rPr lang="en-US" altLang="ja-JP" dirty="0"/>
                        <a:t>3</a:t>
                      </a:r>
                      <a:r>
                        <a:rPr lang="ja-JP" altLang="en-US" dirty="0"/>
                        <a:t>👑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ラーメン　</a:t>
                      </a:r>
                      <a:r>
                        <a:rPr lang="en-US" altLang="ja-JP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[30.1%]</a:t>
                      </a:r>
                      <a:endParaRPr lang="en-US" dirty="0">
                        <a:latin typeface="UD Digi Kyokasho NK-R" panose="02020400000000000000" pitchFamily="18" charset="-128"/>
                        <a:ea typeface="UD Digi Kyokasho NK-R" panose="02020400000000000000" pitchFamily="18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からあげ　　　</a:t>
                      </a:r>
                      <a:r>
                        <a:rPr lang="en-US" altLang="ja-JP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[16.2]</a:t>
                      </a:r>
                      <a:endParaRPr lang="en-US" dirty="0">
                        <a:latin typeface="UD Digi Kyokasho NK-R" panose="02020400000000000000" pitchFamily="18" charset="-128"/>
                        <a:ea typeface="UD Digi Kyokasho NK-R" panose="02020400000000000000" pitchFamily="18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5846984"/>
                  </a:ext>
                </a:extLst>
              </a:tr>
              <a:tr h="468131"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/>
                        <a:t>4</a:t>
                      </a:r>
                      <a:endParaRPr lang="en-US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カレーライス　　</a:t>
                      </a:r>
                      <a:r>
                        <a:rPr lang="en-US" altLang="ja-JP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[23.8%]</a:t>
                      </a:r>
                      <a:endParaRPr lang="en-US" dirty="0">
                        <a:latin typeface="UD Digi Kyokasho NK-R" panose="02020400000000000000" pitchFamily="18" charset="-128"/>
                        <a:ea typeface="UD Digi Kyokasho NK-R" panose="02020400000000000000" pitchFamily="18" charset="-128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さしみ　　</a:t>
                      </a:r>
                      <a:r>
                        <a:rPr lang="en-US" altLang="ja-JP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[13.9%]</a:t>
                      </a:r>
                      <a:endParaRPr lang="en-US" dirty="0">
                        <a:latin typeface="UD Digi Kyokasho NK-R" panose="02020400000000000000" pitchFamily="18" charset="-128"/>
                        <a:ea typeface="UD Digi Kyokasho NK-R" panose="02020400000000000000" pitchFamily="18" charset="-128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5355262"/>
                  </a:ext>
                </a:extLst>
              </a:tr>
              <a:tr h="468131"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からあげ　　</a:t>
                      </a:r>
                      <a:r>
                        <a:rPr lang="en-US" altLang="ja-JP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[17.9%]</a:t>
                      </a:r>
                      <a:endParaRPr lang="en-US" dirty="0">
                        <a:latin typeface="UD Digi Kyokasho NK-R" panose="02020400000000000000" pitchFamily="18" charset="-128"/>
                        <a:ea typeface="UD Digi Kyokasho NK-R" panose="02020400000000000000" pitchFamily="18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ぎょうざ</a:t>
                      </a:r>
                      <a:r>
                        <a:rPr lang="en-US" altLang="ja-JP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[13.9%]</a:t>
                      </a:r>
                      <a:endParaRPr lang="en-US" dirty="0">
                        <a:latin typeface="UD Digi Kyokasho NK-R" panose="02020400000000000000" pitchFamily="18" charset="-128"/>
                        <a:ea typeface="UD Digi Kyokasho NK-R" panose="02020400000000000000" pitchFamily="18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9957915"/>
                  </a:ext>
                </a:extLst>
              </a:tr>
              <a:tr h="468131"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/>
                        <a:t>6</a:t>
                      </a:r>
                      <a:endParaRPr lang="en-US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さしみ　　</a:t>
                      </a:r>
                      <a:r>
                        <a:rPr lang="en-US" altLang="ja-JP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[16.9%]</a:t>
                      </a:r>
                      <a:endParaRPr lang="en-US" dirty="0">
                        <a:latin typeface="UD Digi Kyokasho NK-R" panose="02020400000000000000" pitchFamily="18" charset="-128"/>
                        <a:ea typeface="UD Digi Kyokasho NK-R" panose="02020400000000000000" pitchFamily="18" charset="-128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ラーメン　　</a:t>
                      </a:r>
                      <a:r>
                        <a:rPr lang="en-US" altLang="ja-JP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[13.0%]</a:t>
                      </a:r>
                      <a:endParaRPr lang="en-US" dirty="0">
                        <a:latin typeface="UD Digi Kyokasho NK-R" panose="02020400000000000000" pitchFamily="18" charset="-128"/>
                        <a:ea typeface="UD Digi Kyokasho NK-R" panose="02020400000000000000" pitchFamily="18" charset="-128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0660754"/>
                  </a:ext>
                </a:extLst>
              </a:tr>
              <a:tr h="468131"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ステーキ　</a:t>
                      </a:r>
                      <a:r>
                        <a:rPr lang="en-US" altLang="ja-JP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[11.2%]</a:t>
                      </a:r>
                      <a:endParaRPr lang="en-US" dirty="0">
                        <a:latin typeface="UD Digi Kyokasho NK-R" panose="02020400000000000000" pitchFamily="18" charset="-128"/>
                        <a:ea typeface="UD Digi Kyokasho NK-R" panose="02020400000000000000" pitchFamily="18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パスタ　</a:t>
                      </a:r>
                      <a:r>
                        <a:rPr lang="en-US" altLang="ja-JP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[11.9%]</a:t>
                      </a:r>
                      <a:endParaRPr lang="en-US" dirty="0">
                        <a:latin typeface="UD Digi Kyokasho NK-R" panose="02020400000000000000" pitchFamily="18" charset="-128"/>
                        <a:ea typeface="UD Digi Kyokasho NK-R" panose="02020400000000000000" pitchFamily="18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2603985"/>
                  </a:ext>
                </a:extLst>
              </a:tr>
              <a:tr h="468131"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/>
                        <a:t>8</a:t>
                      </a:r>
                      <a:endParaRPr lang="en-US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とんかつ　　</a:t>
                      </a:r>
                      <a:r>
                        <a:rPr lang="en-US" altLang="ja-JP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[19.7%]</a:t>
                      </a:r>
                      <a:endParaRPr lang="en-US" dirty="0">
                        <a:latin typeface="UD Digi Kyokasho NK-R" panose="02020400000000000000" pitchFamily="18" charset="-128"/>
                        <a:ea typeface="UD Digi Kyokasho NK-R" panose="02020400000000000000" pitchFamily="18" charset="-128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カレーライス　　</a:t>
                      </a:r>
                      <a:r>
                        <a:rPr lang="en-US" altLang="ja-JP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[9.9%]</a:t>
                      </a:r>
                      <a:endParaRPr lang="en-US" dirty="0">
                        <a:latin typeface="UD Digi Kyokasho NK-R" panose="02020400000000000000" pitchFamily="18" charset="-128"/>
                        <a:ea typeface="UD Digi Kyokasho NK-R" panose="02020400000000000000" pitchFamily="18" charset="-128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8121065"/>
                  </a:ext>
                </a:extLst>
              </a:tr>
              <a:tr h="468131"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/>
                        <a:t>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ぎょうざ　</a:t>
                      </a:r>
                      <a:r>
                        <a:rPr lang="en-US" altLang="ja-JP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[9.5%]</a:t>
                      </a:r>
                      <a:r>
                        <a:rPr lang="ja-JP" altLang="en-US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 </a:t>
                      </a:r>
                      <a:endParaRPr lang="en-US" dirty="0">
                        <a:latin typeface="UD Digi Kyokasho NK-R" panose="02020400000000000000" pitchFamily="18" charset="-128"/>
                        <a:ea typeface="UD Digi Kyokasho NK-R" panose="02020400000000000000" pitchFamily="18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サラダ　</a:t>
                      </a:r>
                      <a:r>
                        <a:rPr lang="en-US" altLang="ja-JP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[9.8%]</a:t>
                      </a:r>
                      <a:r>
                        <a:rPr lang="ja-JP" altLang="en-US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 </a:t>
                      </a:r>
                      <a:endParaRPr lang="en-US" dirty="0">
                        <a:latin typeface="UD Digi Kyokasho NK-R" panose="02020400000000000000" pitchFamily="18" charset="-128"/>
                        <a:ea typeface="UD Digi Kyokasho NK-R" panose="02020400000000000000" pitchFamily="18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3998497"/>
                  </a:ext>
                </a:extLst>
              </a:tr>
              <a:tr h="468131"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/>
                        <a:t>10</a:t>
                      </a:r>
                      <a:endParaRPr lang="en-US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うどん・そば　　</a:t>
                      </a:r>
                      <a:r>
                        <a:rPr lang="en-US" altLang="ja-JP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[9.0%]</a:t>
                      </a:r>
                      <a:endParaRPr lang="en-US" dirty="0">
                        <a:latin typeface="UD Digi Kyokasho NK-R" panose="02020400000000000000" pitchFamily="18" charset="-128"/>
                        <a:ea typeface="UD Digi Kyokasho NK-R" panose="02020400000000000000" pitchFamily="18" charset="-128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ハンバーグ　　</a:t>
                      </a:r>
                      <a:r>
                        <a:rPr lang="en-US" altLang="ja-JP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[9.0%]</a:t>
                      </a:r>
                      <a:endParaRPr lang="en-US" dirty="0">
                        <a:latin typeface="UD Digi Kyokasho NK-R" panose="02020400000000000000" pitchFamily="18" charset="-128"/>
                        <a:ea typeface="UD Digi Kyokasho NK-R" panose="02020400000000000000" pitchFamily="18" charset="-128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6489341"/>
                  </a:ext>
                </a:extLst>
              </a:tr>
            </a:tbl>
          </a:graphicData>
        </a:graphic>
      </p:graphicFrame>
      <p:pic>
        <p:nvPicPr>
          <p:cNvPr id="13" name="図 12" descr="おもちゃ, 人形 が含まれている画像&#10;&#10;自動的に生成された説明">
            <a:extLst>
              <a:ext uri="{FF2B5EF4-FFF2-40B4-BE49-F238E27FC236}">
                <a16:creationId xmlns:a16="http://schemas.microsoft.com/office/drawing/2014/main" id="{6FC13BAA-1FE8-4A76-8603-C7BE0B3796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396" b="95302" l="4274" r="93162">
                        <a14:foregroundMark x1="8547" y1="57718" x2="24786" y2="60403"/>
                        <a14:foregroundMark x1="90598" y1="57047" x2="76068" y2="57047"/>
                        <a14:foregroundMark x1="22222" y1="93289" x2="77778" y2="94631"/>
                        <a14:foregroundMark x1="61538" y1="89933" x2="36752" y2="87919"/>
                        <a14:foregroundMark x1="36752" y1="87919" x2="35897" y2="87248"/>
                        <a14:foregroundMark x1="60684" y1="82550" x2="64957" y2="96644"/>
                        <a14:foregroundMark x1="47863" y1="9396" x2="47863" y2="9396"/>
                        <a14:foregroundMark x1="6838" y1="57718" x2="6838" y2="57718"/>
                        <a14:foregroundMark x1="5128" y1="59060" x2="5128" y2="59060"/>
                        <a14:foregroundMark x1="93162" y1="55705" x2="93162" y2="5570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2336" y="1291874"/>
            <a:ext cx="976226" cy="1243229"/>
          </a:xfrm>
          <a:prstGeom prst="rect">
            <a:avLst/>
          </a:prstGeom>
        </p:spPr>
      </p:pic>
      <p:pic>
        <p:nvPicPr>
          <p:cNvPr id="15" name="図 14" descr="時計 が含まれている画像&#10;&#10;自動的に生成された説明">
            <a:extLst>
              <a:ext uri="{FF2B5EF4-FFF2-40B4-BE49-F238E27FC236}">
                <a16:creationId xmlns:a16="http://schemas.microsoft.com/office/drawing/2014/main" id="{C45F09BC-C457-4242-AEAB-E5A7DA47CCD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9191" b="93015" l="5946" r="91892">
                        <a14:foregroundMark x1="5946" y1="49265" x2="14595" y2="47426"/>
                        <a14:foregroundMark x1="49189" y1="62132" x2="61622" y2="55147"/>
                        <a14:foregroundMark x1="92432" y1="49632" x2="88108" y2="47794"/>
                        <a14:foregroundMark x1="26486" y1="92647" x2="72973" y2="93015"/>
                        <a14:foregroundMark x1="52973" y1="69485" x2="25946" y2="76103"/>
                        <a14:foregroundMark x1="41081" y1="70956" x2="50811" y2="77941"/>
                        <a14:foregroundMark x1="55676" y1="71324" x2="55676" y2="61029"/>
                        <a14:foregroundMark x1="48108" y1="9191" x2="55676" y2="12868"/>
                        <a14:foregroundMark x1="53514" y1="73529" x2="43784" y2="7794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4305" y="1346612"/>
            <a:ext cx="845578" cy="1243229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2EB8A4A-8E58-AA7C-BB13-4C7EB17A1B7F}"/>
              </a:ext>
            </a:extLst>
          </p:cNvPr>
          <p:cNvSpPr txBox="1"/>
          <p:nvPr/>
        </p:nvSpPr>
        <p:spPr>
          <a:xfrm>
            <a:off x="8610464" y="6491263"/>
            <a:ext cx="27144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/>
              <a:t>Website</a:t>
            </a:r>
            <a:r>
              <a:rPr lang="ja-JP" altLang="en-US" sz="1400"/>
              <a:t>：</a:t>
            </a:r>
            <a:r>
              <a:rPr lang="ja-JP" altLang="en-US" sz="140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「</a:t>
            </a:r>
            <a:r>
              <a:rPr lang="ja-JP" altLang="en-US" sz="1400"/>
              <a:t>生活総研「生活定点」</a:t>
            </a:r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39432942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70EC383-499F-77F0-72E4-9FD66EA5E2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3063" y="387531"/>
            <a:ext cx="10515600" cy="1325563"/>
          </a:xfrm>
        </p:spPr>
        <p:txBody>
          <a:bodyPr>
            <a:normAutofit/>
          </a:bodyPr>
          <a:lstStyle/>
          <a:p>
            <a:r>
              <a:rPr lang="ja-JP" altLang="en-US" sz="36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出典</a:t>
            </a:r>
            <a:endParaRPr lang="en-US" sz="3600" dirty="0">
              <a:latin typeface="UD Digi Kyokasho N-B" panose="02020700000000000000" pitchFamily="17" charset="-128"/>
              <a:ea typeface="UD Digi Kyokasho N-B" panose="02020700000000000000" pitchFamily="17" charset="-128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AEBA4DC-31A9-1478-29E2-063B446A5C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3063" y="1456349"/>
            <a:ext cx="11553091" cy="5014120"/>
          </a:xfrm>
        </p:spPr>
        <p:txBody>
          <a:bodyPr>
            <a:normAutofit lnSpcReduction="10000"/>
          </a:bodyPr>
          <a:lstStyle/>
          <a:p>
            <a:r>
              <a:rPr lang="en-US" altLang="ja-JP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P.4,9,10</a:t>
            </a:r>
            <a:r>
              <a:rPr lang="ja-JP" altLang="en-US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　博報堂生活総研「生活定点</a:t>
            </a:r>
            <a:r>
              <a:rPr lang="en-US" altLang="ja-JP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1992-2024</a:t>
            </a:r>
            <a:r>
              <a:rPr lang="ja-JP" altLang="en-US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｜博報堂生活総研」</a:t>
            </a:r>
            <a:r>
              <a:rPr lang="en-US" altLang="ja-JP" sz="2400" dirty="0">
                <a:latin typeface="UD Digi Kyokasho NK-R" panose="02020400000000000000" pitchFamily="18" charset="-128"/>
                <a:ea typeface="UD Digi Kyokasho NK-R" panose="02020400000000000000" pitchFamily="18" charset="-128"/>
                <a:hlinkClick r:id="rId2"/>
              </a:rPr>
              <a:t>https://seikatsusoken.jp/teiten/</a:t>
            </a:r>
            <a:r>
              <a:rPr lang="ja-JP" altLang="en-US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　（ </a:t>
            </a:r>
            <a:r>
              <a:rPr lang="en-US" altLang="ja-JP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2023</a:t>
            </a:r>
            <a:r>
              <a:rPr lang="ja-JP" altLang="en-US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年</a:t>
            </a:r>
            <a:r>
              <a:rPr lang="en-US" altLang="ja-JP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4</a:t>
            </a:r>
            <a:r>
              <a:rPr lang="ja-JP" altLang="en-US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月</a:t>
            </a:r>
            <a:r>
              <a:rPr lang="en-US" altLang="ja-JP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17</a:t>
            </a:r>
            <a:r>
              <a:rPr lang="ja-JP" altLang="en-US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日最終アクセス））</a:t>
            </a:r>
            <a:endParaRPr lang="en-US" altLang="ja-JP" sz="2400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  <a:p>
            <a:r>
              <a:rPr lang="en-US" altLang="ja-JP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P.4</a:t>
            </a:r>
            <a:r>
              <a:rPr lang="ja-JP" altLang="en-US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　博報堂生活総研「</a:t>
            </a:r>
            <a:r>
              <a:rPr lang="en-US" altLang="ja-JP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03.</a:t>
            </a:r>
            <a:r>
              <a:rPr lang="ja-JP" altLang="en-US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食　「好きな料理ベスト３は何ですか？」　　</a:t>
            </a:r>
            <a:r>
              <a:rPr lang="en-US" altLang="ja-JP" sz="2400" dirty="0">
                <a:latin typeface="UD Digi Kyokasho NK-R" panose="02020400000000000000" pitchFamily="18" charset="-128"/>
                <a:ea typeface="UD Digi Kyokasho NK-R" panose="02020400000000000000" pitchFamily="18" charset="-128"/>
                <a:hlinkClick r:id="rId3"/>
              </a:rPr>
              <a:t>https://seikatsusoken.jp/teiten/ranking/379.html</a:t>
            </a:r>
            <a:r>
              <a:rPr lang="ja-JP" altLang="en-US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　（</a:t>
            </a:r>
            <a:r>
              <a:rPr lang="en-US" altLang="ja-JP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2023</a:t>
            </a:r>
            <a:r>
              <a:rPr lang="ja-JP" altLang="en-US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年</a:t>
            </a:r>
            <a:r>
              <a:rPr lang="en-US" altLang="ja-JP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4</a:t>
            </a:r>
            <a:r>
              <a:rPr lang="ja-JP" altLang="en-US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月</a:t>
            </a:r>
            <a:r>
              <a:rPr lang="en-US" altLang="ja-JP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17</a:t>
            </a:r>
            <a:r>
              <a:rPr lang="ja-JP" altLang="en-US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日最終アクセス）</a:t>
            </a:r>
          </a:p>
          <a:p>
            <a:r>
              <a:rPr lang="en-US" altLang="ja-JP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P.7</a:t>
            </a:r>
            <a:r>
              <a:rPr lang="ja-JP" altLang="en-US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 </a:t>
            </a:r>
            <a:r>
              <a:rPr lang="en-US" altLang="ja-JP" sz="2400" dirty="0" err="1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Plenus</a:t>
            </a:r>
            <a:r>
              <a:rPr lang="en-US" altLang="ja-JP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 </a:t>
            </a:r>
            <a:r>
              <a:rPr lang="ja-JP" altLang="en-US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米食文化研究所「</a:t>
            </a:r>
            <a:r>
              <a:rPr lang="en-US" altLang="ja-JP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 </a:t>
            </a:r>
            <a:r>
              <a:rPr lang="en-US" altLang="ja-JP" sz="2400" dirty="0" err="1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Plenus</a:t>
            </a:r>
            <a:r>
              <a:rPr lang="en-US" altLang="ja-JP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 </a:t>
            </a:r>
            <a:r>
              <a:rPr lang="ja-JP" altLang="en-US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米食文化研究所」</a:t>
            </a:r>
            <a:r>
              <a:rPr lang="en-US" altLang="ja-JP" sz="2400" dirty="0">
                <a:latin typeface="UD Digi Kyokasho NK-R" panose="02020400000000000000" pitchFamily="18" charset="-128"/>
                <a:ea typeface="UD Digi Kyokasho NK-R" panose="02020400000000000000" pitchFamily="18" charset="-128"/>
                <a:hlinkClick r:id="rId4"/>
              </a:rPr>
              <a:t>https://www.plenus.co.jp/kome-academy/</a:t>
            </a:r>
            <a:r>
              <a:rPr lang="ja-JP" altLang="en-US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　（</a:t>
            </a:r>
            <a:r>
              <a:rPr lang="en-US" altLang="ja-JP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2025</a:t>
            </a:r>
            <a:r>
              <a:rPr lang="ja-JP" altLang="en-US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年</a:t>
            </a:r>
            <a:r>
              <a:rPr lang="en-US" altLang="ja-JP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5</a:t>
            </a:r>
            <a:r>
              <a:rPr lang="ja-JP" altLang="en-US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月</a:t>
            </a:r>
            <a:r>
              <a:rPr lang="en-US" altLang="ja-JP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15</a:t>
            </a:r>
            <a:r>
              <a:rPr lang="ja-JP" altLang="en-US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日最終アクセス）</a:t>
            </a:r>
            <a:endParaRPr lang="en-US" altLang="ja-JP" sz="2400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  <a:p>
            <a:r>
              <a:rPr lang="en-US" altLang="ja-JP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P.8</a:t>
            </a:r>
            <a:r>
              <a:rPr lang="ja-JP" altLang="en-US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 </a:t>
            </a:r>
            <a:r>
              <a:rPr lang="en-US" altLang="ja-JP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LIVE JAPAN </a:t>
            </a:r>
            <a:r>
              <a:rPr lang="ja-JP" altLang="en-US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「丼ツウに聞いた！日本の丼（</a:t>
            </a:r>
            <a:r>
              <a:rPr lang="en-US" altLang="ja-JP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DONBURI</a:t>
            </a:r>
            <a:r>
              <a:rPr lang="ja-JP" altLang="en-US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）ってどんなもの？基礎知識と楽しみ方ガイド </a:t>
            </a:r>
            <a:r>
              <a:rPr lang="en-US" altLang="ja-JP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- LIVE JAPAN (</a:t>
            </a:r>
            <a:r>
              <a:rPr lang="ja-JP" altLang="en-US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日本の旅行・観光・体験ガイド</a:t>
            </a:r>
            <a:r>
              <a:rPr lang="en-US" altLang="ja-JP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)</a:t>
            </a:r>
            <a:r>
              <a:rPr lang="ja-JP" altLang="en-US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」</a:t>
            </a:r>
            <a:r>
              <a:rPr lang="en-US" altLang="ja-JP" sz="2400" dirty="0">
                <a:latin typeface="UD Digi Kyokasho NK-R" panose="02020400000000000000" pitchFamily="18" charset="-128"/>
                <a:ea typeface="UD Digi Kyokasho NK-R" panose="02020400000000000000" pitchFamily="18" charset="-128"/>
                <a:hlinkClick r:id="rId5"/>
              </a:rPr>
              <a:t>https://livejapan.com/ja/in-tokyo/in-pref-tokyo/in-tokyo_train_station/article-a0005066/</a:t>
            </a:r>
            <a:r>
              <a:rPr lang="ja-JP" altLang="en-US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　（</a:t>
            </a:r>
            <a:r>
              <a:rPr lang="en-US" altLang="ja-JP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2025</a:t>
            </a:r>
            <a:r>
              <a:rPr lang="ja-JP" altLang="en-US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年</a:t>
            </a:r>
            <a:r>
              <a:rPr lang="en-US" altLang="ja-JP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5</a:t>
            </a:r>
            <a:r>
              <a:rPr lang="ja-JP" altLang="en-US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月</a:t>
            </a:r>
            <a:r>
              <a:rPr lang="en-US" altLang="ja-JP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15</a:t>
            </a:r>
            <a:r>
              <a:rPr lang="ja-JP" altLang="en-US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日最終アクセス）</a:t>
            </a:r>
            <a:endParaRPr lang="th-TH" altLang="ja-JP" sz="2400" dirty="0">
              <a:latin typeface="UD Digi Kyokasho NK-R" panose="02020400000000000000" pitchFamily="18" charset="-128"/>
              <a:ea typeface="UD Digi Kyokasho NK-R" panose="02020400000000000000" pitchFamily="18" charset="-128"/>
              <a:hlinkClick r:id="rId6"/>
            </a:endParaRPr>
          </a:p>
          <a:p>
            <a:r>
              <a:rPr lang="en-US" altLang="ja-JP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P.8 </a:t>
            </a:r>
            <a:r>
              <a:rPr lang="th-TH" altLang="ja-JP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 </a:t>
            </a:r>
            <a:r>
              <a:rPr lang="en-US" altLang="ja-JP" sz="240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AJINOMOTO CO.INC</a:t>
            </a:r>
            <a:r>
              <a:rPr lang="ja-JP" altLang="en-US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「簡単・早ワザ☆どんぶりレシピ｜料理をするなら味の素パークの</a:t>
            </a:r>
            <a:r>
              <a:rPr lang="en-US" altLang="ja-JP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【</a:t>
            </a:r>
            <a:r>
              <a:rPr lang="ja-JP" altLang="en-US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レシピ大百科</a:t>
            </a:r>
            <a:r>
              <a:rPr lang="en-US" altLang="ja-JP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】</a:t>
            </a:r>
            <a:r>
              <a:rPr lang="ja-JP" altLang="en-US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｜</a:t>
            </a:r>
            <a:r>
              <a:rPr lang="en-US" altLang="ja-JP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【</a:t>
            </a:r>
            <a:r>
              <a:rPr lang="ja-JP" altLang="en-US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味の素パーク</a:t>
            </a:r>
            <a:r>
              <a:rPr lang="en-US" altLang="ja-JP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】</a:t>
            </a:r>
            <a:r>
              <a:rPr lang="ja-JP" altLang="en-US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たべる楽しさを、もっと。」</a:t>
            </a:r>
            <a:r>
              <a:rPr lang="en-US" altLang="ja-JP" sz="2400" dirty="0">
                <a:latin typeface="UD Digi Kyokasho NK-R" panose="02020400000000000000" pitchFamily="18" charset="-128"/>
                <a:ea typeface="UD Digi Kyokasho NK-R" panose="02020400000000000000" pitchFamily="18" charset="-128"/>
                <a:hlinkClick r:id="rId6"/>
              </a:rPr>
              <a:t>https://park.ajinomoto.co.jp/recipe/corner/kantan/donburi/</a:t>
            </a:r>
            <a:r>
              <a:rPr lang="ja-JP" altLang="en-US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　（</a:t>
            </a:r>
            <a:r>
              <a:rPr lang="en-US" altLang="ja-JP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2025</a:t>
            </a:r>
            <a:r>
              <a:rPr lang="ja-JP" altLang="en-US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年</a:t>
            </a:r>
            <a:r>
              <a:rPr lang="en-US" altLang="ja-JP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5</a:t>
            </a:r>
            <a:r>
              <a:rPr lang="ja-JP" altLang="en-US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月</a:t>
            </a:r>
            <a:r>
              <a:rPr lang="en-US" altLang="ja-JP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15</a:t>
            </a:r>
            <a:r>
              <a:rPr lang="ja-JP" altLang="en-US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日最終アクセス）</a:t>
            </a:r>
            <a:endParaRPr lang="th-TH" altLang="ja-JP" sz="2400" dirty="0">
              <a:latin typeface="UD Digi Kyokasho NK-R" panose="02020400000000000000" pitchFamily="18" charset="-128"/>
              <a:ea typeface="UD Digi Kyokasho NK-R" panose="02020400000000000000" pitchFamily="18" charset="-128"/>
              <a:hlinkClick r:id="rId6"/>
            </a:endParaRPr>
          </a:p>
          <a:p>
            <a:endParaRPr lang="th-TH" altLang="ja-JP" sz="2400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  <a:p>
            <a:endParaRPr lang="en-US" altLang="ja-JP" sz="2400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  <a:p>
            <a:pPr marL="0" indent="0">
              <a:buNone/>
            </a:pPr>
            <a:endParaRPr lang="en-US" altLang="ja-JP" sz="2400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172066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30148" y="-192316"/>
            <a:ext cx="10325099" cy="1231297"/>
          </a:xfrm>
        </p:spPr>
        <p:txBody>
          <a:bodyPr>
            <a:noAutofit/>
          </a:bodyPr>
          <a:lstStyle/>
          <a:p>
            <a:pPr algn="l"/>
            <a:r>
              <a:rPr lang="th-TH" altLang="ja-JP" sz="4000" b="1" dirty="0">
                <a:latin typeface="UD Digi Kyokasho NK-R" panose="02020400000000000000" pitchFamily="18" charset="-128"/>
                <a:ea typeface="UD Digi Kyokasho NK-R" panose="02020400000000000000" pitchFamily="18" charset="-128"/>
                <a:cs typeface="+mn-cs"/>
              </a:rPr>
              <a:t>เพื่อนๆคิดว่าในบรรดาอาหารญี่ปุ่นคนญี่ปุ่นน่าจะชอบอะไรคะ</a:t>
            </a:r>
            <a:endParaRPr lang="en-US" sz="4000" b="1" dirty="0">
              <a:latin typeface="UD Digi Kyokasho NP-B" panose="02020700000000000000" pitchFamily="18" charset="-128"/>
              <a:ea typeface="UD Digi Kyokasho NP-B" panose="02020700000000000000" pitchFamily="18" charset="-128"/>
              <a:cs typeface="+mn-cs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D3AA1755-B00E-4689-B228-ADEEB9B21FF0}"/>
              </a:ext>
            </a:extLst>
          </p:cNvPr>
          <p:cNvSpPr txBox="1"/>
          <p:nvPr/>
        </p:nvSpPr>
        <p:spPr>
          <a:xfrm>
            <a:off x="1116855" y="1654768"/>
            <a:ext cx="10325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altLang="ja-JP" sz="3200" b="1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ขั้นตอนที่1 (1นาที)</a:t>
            </a:r>
            <a:r>
              <a:rPr lang="en-US" altLang="ja-JP" sz="3200" b="1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: </a:t>
            </a:r>
            <a:r>
              <a:rPr lang="th-TH" altLang="ja-JP" sz="3200" b="1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 ทำเองคนเดียว</a:t>
            </a:r>
          </a:p>
          <a:p>
            <a:r>
              <a:rPr lang="th-TH" altLang="ja-JP" sz="3200" b="1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เขียนรายชื่อ</a:t>
            </a:r>
            <a:r>
              <a:rPr lang="th-TH" altLang="ja-JP" sz="3200" b="1" u="sng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อาหารญี่ปุ่นที่ตนรู้จัก</a:t>
            </a:r>
            <a:r>
              <a:rPr lang="th-TH" altLang="ja-JP" sz="3200" b="1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 หรือ</a:t>
            </a:r>
            <a:r>
              <a:rPr lang="th-TH" altLang="ja-JP" sz="3200" b="1" u="sng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ที่คิดว่าคนญี่ปุ่นน่าจะชอบ</a:t>
            </a:r>
            <a:r>
              <a:rPr lang="th-TH" altLang="ja-JP" sz="3200" b="1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สัก 3 รายชื่อ</a:t>
            </a:r>
          </a:p>
          <a:p>
            <a:r>
              <a:rPr lang="en-US" altLang="ja-JP" sz="2800" dirty="0">
                <a:latin typeface="UD Digi Kyokasho NK-R" panose="02020400000000000000" pitchFamily="18" charset="-128"/>
                <a:ea typeface="UD Digi Kyokasho NK-R" panose="02020400000000000000" pitchFamily="18" charset="-128"/>
                <a:sym typeface="Wingdings" panose="05000000000000000000" pitchFamily="2" charset="2"/>
              </a:rPr>
              <a:t>	</a:t>
            </a:r>
            <a:endParaRPr lang="th-TH" altLang="ja-JP" sz="2800" dirty="0">
              <a:latin typeface="UD Digi Kyokasho NK-R" panose="02020400000000000000" pitchFamily="18" charset="-128"/>
              <a:ea typeface="UD Digi Kyokasho NK-R" panose="02020400000000000000" pitchFamily="18" charset="-128"/>
              <a:sym typeface="Wingdings" panose="05000000000000000000" pitchFamily="2" charset="2"/>
            </a:endParaRPr>
          </a:p>
          <a:p>
            <a:endParaRPr lang="en-US" sz="2800" u="sng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</p:txBody>
      </p:sp>
      <p:sp>
        <p:nvSpPr>
          <p:cNvPr id="8" name="角丸四角形吹き出し 5">
            <a:extLst>
              <a:ext uri="{FF2B5EF4-FFF2-40B4-BE49-F238E27FC236}">
                <a16:creationId xmlns:a16="http://schemas.microsoft.com/office/drawing/2014/main" id="{45BB2775-4AA0-4B64-B9D8-AA891FF15FB4}"/>
              </a:ext>
            </a:extLst>
          </p:cNvPr>
          <p:cNvSpPr/>
          <p:nvPr/>
        </p:nvSpPr>
        <p:spPr>
          <a:xfrm>
            <a:off x="950429" y="160338"/>
            <a:ext cx="1679719" cy="899338"/>
          </a:xfrm>
          <a:prstGeom prst="wedgeRoundRectCallout">
            <a:avLst>
              <a:gd name="adj1" fmla="val -13776"/>
              <a:gd name="adj2" fmla="val 71914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4000" b="1" dirty="0">
                <a:latin typeface="MS PGothic" panose="020B0600070205080204" pitchFamily="34" charset="-128"/>
                <a:ea typeface="MS PGothic" panose="020B0600070205080204" pitchFamily="34" charset="-128"/>
              </a:rPr>
              <a:t>クイズ</a:t>
            </a:r>
            <a:endParaRPr kumimoji="1" lang="en-US" sz="4000" b="1" dirty="0"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  <p:sp>
        <p:nvSpPr>
          <p:cNvPr id="9" name="円形吹き出し 12">
            <a:extLst>
              <a:ext uri="{FF2B5EF4-FFF2-40B4-BE49-F238E27FC236}">
                <a16:creationId xmlns:a16="http://schemas.microsoft.com/office/drawing/2014/main" id="{D240C8E7-28E1-43E6-81AF-D5D927484D1B}"/>
              </a:ext>
            </a:extLst>
          </p:cNvPr>
          <p:cNvSpPr/>
          <p:nvPr/>
        </p:nvSpPr>
        <p:spPr>
          <a:xfrm>
            <a:off x="155575" y="423333"/>
            <a:ext cx="897543" cy="693778"/>
          </a:xfrm>
          <a:prstGeom prst="wedgeEllipseCallout">
            <a:avLst>
              <a:gd name="adj1" fmla="val 43313"/>
              <a:gd name="adj2" fmla="val 69822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/>
              <a:t>❓</a:t>
            </a:r>
            <a:endParaRPr kumimoji="1" lang="en-US" sz="3200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4EB19466-4127-E5A7-C84D-4BBAEDBBD5F3}"/>
              </a:ext>
            </a:extLst>
          </p:cNvPr>
          <p:cNvGrpSpPr/>
          <p:nvPr/>
        </p:nvGrpSpPr>
        <p:grpSpPr>
          <a:xfrm>
            <a:off x="10068168" y="2624264"/>
            <a:ext cx="1605000" cy="1084208"/>
            <a:chOff x="8693080" y="2670189"/>
            <a:chExt cx="2896376" cy="1509828"/>
          </a:xfrm>
        </p:grpSpPr>
        <p:pic>
          <p:nvPicPr>
            <p:cNvPr id="6" name="図 5" descr="図形&#10;&#10;自動的に生成された説明">
              <a:extLst>
                <a:ext uri="{FF2B5EF4-FFF2-40B4-BE49-F238E27FC236}">
                  <a16:creationId xmlns:a16="http://schemas.microsoft.com/office/drawing/2014/main" id="{3175DB9C-6957-4074-B2F5-F0FB7499561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8387" b="92903" l="8475" r="96610">
                          <a14:foregroundMark x1="12429" y1="14194" x2="82486" y2="15484"/>
                          <a14:foregroundMark x1="8475" y1="18710" x2="9605" y2="88387"/>
                          <a14:foregroundMark x1="14124" y1="83871" x2="57062" y2="82581"/>
                          <a14:foregroundMark x1="57062" y1="82581" x2="96045" y2="88387"/>
                          <a14:foregroundMark x1="96045" y1="88387" x2="97175" y2="89677"/>
                          <a14:foregroundMark x1="88136" y1="92903" x2="81356" y2="86452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58410" y="3033728"/>
              <a:ext cx="1308988" cy="1146289"/>
            </a:xfrm>
            <a:prstGeom prst="rect">
              <a:avLst/>
            </a:prstGeom>
          </p:spPr>
        </p:pic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E1CE6FE5-2B7D-735B-7988-2F59DC0D5A73}"/>
                </a:ext>
              </a:extLst>
            </p:cNvPr>
            <p:cNvGrpSpPr/>
            <p:nvPr/>
          </p:nvGrpSpPr>
          <p:grpSpPr>
            <a:xfrm>
              <a:off x="8693080" y="2670189"/>
              <a:ext cx="2896376" cy="1419170"/>
              <a:chOff x="8684386" y="2897117"/>
              <a:chExt cx="2896376" cy="1419170"/>
            </a:xfrm>
          </p:grpSpPr>
          <p:pic>
            <p:nvPicPr>
              <p:cNvPr id="4" name="図 3" descr="文字の書かれた紙&#10;&#10;低い精度で自動的に生成された説明">
                <a:extLst>
                  <a:ext uri="{FF2B5EF4-FFF2-40B4-BE49-F238E27FC236}">
                    <a16:creationId xmlns:a16="http://schemas.microsoft.com/office/drawing/2014/main" id="{C3E48AEF-A189-48E1-ADE5-85F6ECEFEAB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backgroundRemoval t="8750" b="92500" l="9040" r="92655">
                            <a14:foregroundMark x1="9040" y1="11875" x2="10169" y2="87500"/>
                            <a14:foregroundMark x1="93220" y1="92500" x2="24294" y2="92500"/>
                            <a14:foregroundMark x1="76836" y1="16875" x2="43503" y2="23125"/>
                            <a14:foregroundMark x1="43503" y1="23125" x2="24294" y2="20000"/>
                            <a14:foregroundMark x1="10169" y1="11250" x2="38418" y2="8750"/>
                            <a14:foregroundMark x1="38418" y1="8750" x2="72881" y2="10625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995710">
                <a:off x="8684386" y="3079798"/>
                <a:ext cx="1203220" cy="1087657"/>
              </a:xfrm>
              <a:prstGeom prst="rect">
                <a:avLst/>
              </a:prstGeom>
            </p:spPr>
          </p:pic>
          <p:pic>
            <p:nvPicPr>
              <p:cNvPr id="11" name="図 10" descr="文字の書かれた紙&#10;&#10;低い精度で自動的に生成された説明">
                <a:extLst>
                  <a:ext uri="{FF2B5EF4-FFF2-40B4-BE49-F238E27FC236}">
                    <a16:creationId xmlns:a16="http://schemas.microsoft.com/office/drawing/2014/main" id="{8C09DC70-C7A7-44E1-9319-E20BAB07A5C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backgroundRemoval t="9804" b="94118" l="1685" r="94382">
                            <a14:foregroundMark x1="14045" y1="10458" x2="83708" y2="15033"/>
                            <a14:foregroundMark x1="8989" y1="32026" x2="6180" y2="89542"/>
                            <a14:foregroundMark x1="6180" y1="89542" x2="7303" y2="94771"/>
                            <a14:foregroundMark x1="11236" y1="64052" x2="5618" y2="27451"/>
                            <a14:foregroundMark x1="5618" y1="27451" x2="2247" y2="22876"/>
                            <a14:foregroundMark x1="5056" y1="27451" x2="12921" y2="58170"/>
                            <a14:foregroundMark x1="94382" y1="90196" x2="67978" y2="64052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179703">
                <a:off x="9968926" y="3099755"/>
                <a:ext cx="1415312" cy="1216532"/>
              </a:xfrm>
              <a:prstGeom prst="rect">
                <a:avLst/>
              </a:prstGeom>
            </p:spPr>
          </p:pic>
          <p:pic>
            <p:nvPicPr>
              <p:cNvPr id="13" name="図 12" descr="アイコン&#10;&#10;自動的に生成された説明">
                <a:extLst>
                  <a:ext uri="{FF2B5EF4-FFF2-40B4-BE49-F238E27FC236}">
                    <a16:creationId xmlns:a16="http://schemas.microsoft.com/office/drawing/2014/main" id="{F90D0394-A988-4A85-B514-7DD19875211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backgroundRemoval t="8095" b="92381" l="6075" r="92523">
                            <a14:foregroundMark x1="7009" y1="81429" x2="57477" y2="71429"/>
                            <a14:foregroundMark x1="22430" y1="92857" x2="25701" y2="73810"/>
                            <a14:foregroundMark x1="92523" y1="10000" x2="68224" y2="25714"/>
                            <a14:foregroundMark x1="92523" y1="8095" x2="75701" y2="14762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0800000">
                <a:off x="10561444" y="2897117"/>
                <a:ext cx="1019318" cy="1000265"/>
              </a:xfrm>
              <a:prstGeom prst="rect">
                <a:avLst/>
              </a:prstGeom>
            </p:spPr>
          </p:pic>
        </p:grpSp>
      </p:grpSp>
      <p:sp>
        <p:nvSpPr>
          <p:cNvPr id="10" name="テキスト ボックス 6">
            <a:extLst>
              <a:ext uri="{FF2B5EF4-FFF2-40B4-BE49-F238E27FC236}">
                <a16:creationId xmlns:a16="http://schemas.microsoft.com/office/drawing/2014/main" id="{9A6701F4-F955-F882-6C03-99D001ED0363}"/>
              </a:ext>
            </a:extLst>
          </p:cNvPr>
          <p:cNvSpPr txBox="1"/>
          <p:nvPr/>
        </p:nvSpPr>
        <p:spPr>
          <a:xfrm>
            <a:off x="1348068" y="3415673"/>
            <a:ext cx="103251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h-TH" altLang="ja-JP" sz="2800" dirty="0">
              <a:latin typeface="UD Digi Kyokasho NK-R" panose="02020400000000000000" pitchFamily="18" charset="-128"/>
              <a:ea typeface="UD Digi Kyokasho NK-R" panose="02020400000000000000" pitchFamily="18" charset="-128"/>
              <a:sym typeface="Wingdings" panose="05000000000000000000" pitchFamily="2" charset="2"/>
            </a:endParaRPr>
          </a:p>
          <a:p>
            <a:endParaRPr lang="th-TH" altLang="ja-JP" sz="2800" dirty="0">
              <a:latin typeface="UD Digi Kyokasho NK-R" panose="02020400000000000000" pitchFamily="18" charset="-128"/>
              <a:ea typeface="UD Digi Kyokasho NK-R" panose="02020400000000000000" pitchFamily="18" charset="-128"/>
              <a:sym typeface="Wingdings" panose="05000000000000000000" pitchFamily="2" charset="2"/>
            </a:endParaRPr>
          </a:p>
          <a:p>
            <a:r>
              <a:rPr lang="th-TH" altLang="ja-JP" sz="3200" b="1" dirty="0">
                <a:latin typeface="UD Digi Kyokasho NK-R" panose="02020400000000000000" pitchFamily="18" charset="-128"/>
                <a:ea typeface="UD Digi Kyokasho NK-R" panose="02020400000000000000" pitchFamily="18" charset="-128"/>
                <a:sym typeface="Wingdings" panose="05000000000000000000" pitchFamily="2" charset="2"/>
              </a:rPr>
              <a:t>ขั้นตอนที่2 (5นาที)</a:t>
            </a:r>
            <a:r>
              <a:rPr lang="en-US" altLang="ja-JP" sz="3200" b="1" dirty="0">
                <a:latin typeface="UD Digi Kyokasho NK-R" panose="02020400000000000000" pitchFamily="18" charset="-128"/>
                <a:ea typeface="UD Digi Kyokasho NK-R" panose="02020400000000000000" pitchFamily="18" charset="-128"/>
                <a:sym typeface="Wingdings" panose="05000000000000000000" pitchFamily="2" charset="2"/>
              </a:rPr>
              <a:t>: </a:t>
            </a:r>
            <a:r>
              <a:rPr lang="th-TH" altLang="ja-JP" sz="3200" b="1" dirty="0">
                <a:latin typeface="UD Digi Kyokasho NK-R" panose="02020400000000000000" pitchFamily="18" charset="-128"/>
                <a:ea typeface="UD Digi Kyokasho NK-R" panose="02020400000000000000" pitchFamily="18" charset="-128"/>
                <a:sym typeface="Wingdings" panose="05000000000000000000" pitchFamily="2" charset="2"/>
              </a:rPr>
              <a:t>รวบรวมและเรียบเรียงกันในกลุ่มหรือในห้อง</a:t>
            </a:r>
            <a:endParaRPr lang="en-US" altLang="ja-JP" sz="3200" b="1" dirty="0">
              <a:latin typeface="UD Digi Kyokasho NK-R" panose="02020400000000000000" pitchFamily="18" charset="-128"/>
              <a:ea typeface="UD Digi Kyokasho NK-R" panose="02020400000000000000" pitchFamily="18" charset="-128"/>
              <a:sym typeface="Wingdings" panose="05000000000000000000" pitchFamily="2" charset="2"/>
            </a:endParaRPr>
          </a:p>
          <a:p>
            <a:r>
              <a:rPr lang="th-TH" altLang="ja-JP" sz="3200" b="1" dirty="0">
                <a:latin typeface="UD Digi Kyokasho NK-R" panose="02020400000000000000" pitchFamily="18" charset="-128"/>
                <a:ea typeface="UD Digi Kyokasho NK-R" panose="02020400000000000000" pitchFamily="18" charset="-128"/>
                <a:sym typeface="Wingdings" panose="05000000000000000000" pitchFamily="2" charset="2"/>
              </a:rPr>
              <a:t>นำรายชื่อในขั้นตอนที่1มาแชร์ให้เพื่อนในกลุ่มหรือในห้อง จากนั้นลองเดาดูว่า</a:t>
            </a:r>
          </a:p>
          <a:p>
            <a:r>
              <a:rPr lang="th-TH" altLang="ja-JP" sz="3200" b="1" dirty="0">
                <a:latin typeface="UD Digi Kyokasho NK-R" panose="02020400000000000000" pitchFamily="18" charset="-128"/>
                <a:ea typeface="UD Digi Kyokasho NK-R" panose="02020400000000000000" pitchFamily="18" charset="-128"/>
                <a:sym typeface="Wingdings" panose="05000000000000000000" pitchFamily="2" charset="2"/>
              </a:rPr>
              <a:t>                                          คนญี่ปุ่นน่าจะชอบอะไร โดยจัดเป็นอันดับ1-3</a:t>
            </a:r>
            <a:endParaRPr lang="en-US" altLang="ja-JP" sz="3200" b="1" dirty="0">
              <a:latin typeface="UD Digi Kyokasho NK-R" panose="02020400000000000000" pitchFamily="18" charset="-128"/>
              <a:ea typeface="UD Digi Kyokasho NK-R" panose="02020400000000000000" pitchFamily="18" charset="-128"/>
              <a:sym typeface="Wingdings" panose="05000000000000000000" pitchFamily="2" charset="2"/>
            </a:endParaRPr>
          </a:p>
          <a:p>
            <a:br>
              <a:rPr lang="en-US" altLang="ja-JP" sz="3600" u="sng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</a:br>
            <a:endParaRPr lang="en-US" sz="2800" u="sng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</p:txBody>
      </p:sp>
      <p:pic>
        <p:nvPicPr>
          <p:cNvPr id="18" name="図 17" descr="グラフィカル ユーザー インターフェイス&#10;&#10;自動的に生成された説明">
            <a:extLst>
              <a:ext uri="{FF2B5EF4-FFF2-40B4-BE49-F238E27FC236}">
                <a16:creationId xmlns:a16="http://schemas.microsoft.com/office/drawing/2014/main" id="{BDE5C855-8BF3-46AC-8B89-35F7DCC833D5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0148" y="5420821"/>
            <a:ext cx="1738411" cy="1099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6556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4EAF312-1C48-4F7D-BF28-79E76E627E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6365" y="365125"/>
            <a:ext cx="11610108" cy="1325563"/>
          </a:xfrm>
        </p:spPr>
        <p:txBody>
          <a:bodyPr/>
          <a:lstStyle/>
          <a:p>
            <a:r>
              <a:rPr lang="th-TH" altLang="ja-JP" b="1" dirty="0">
                <a:latin typeface="UD Digi Kyokasho NP-B" panose="02020700000000000000" pitchFamily="18" charset="-128"/>
                <a:ea typeface="UD Digi Kyokasho NP-B" panose="02020700000000000000" pitchFamily="18" charset="-128"/>
                <a:cs typeface="+mn-cs"/>
              </a:rPr>
              <a:t>ลองเทียบโพลสำรวจอาหารที่คนญี่ปุ่นชอบกับโพลของเพื่อนๆกัน</a:t>
            </a:r>
            <a:r>
              <a:rPr lang="ja-JP" altLang="en-US" dirty="0">
                <a:latin typeface="UD Digi Kyokasho NP-B" panose="02020700000000000000" pitchFamily="18" charset="-128"/>
                <a:ea typeface="UD Digi Kyokasho NP-B" panose="02020700000000000000" pitchFamily="18" charset="-128"/>
              </a:rPr>
              <a:t>！</a:t>
            </a:r>
            <a:endParaRPr lang="en-US" dirty="0">
              <a:latin typeface="UD Digi Kyokasho NP-B" panose="02020700000000000000" pitchFamily="18" charset="-128"/>
              <a:ea typeface="UD Digi Kyokasho NP-B" panose="02020700000000000000" pitchFamily="18" charset="-128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7216260-AECC-41C2-8551-F3DF4944D8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h-TH" altLang="ja-JP" sz="3600" b="1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สไลด์ถัดจากนี้ จะเป็นโพลที่ไปสำรวจอาหารที่คนญี่ปุ่นชอบ ลองดูผลการสำรวจว่าอันดับที่1-3 เป็นอาหารแบบไหน</a:t>
            </a:r>
            <a:endParaRPr lang="en-US" sz="3600" b="1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</p:txBody>
      </p:sp>
      <p:sp>
        <p:nvSpPr>
          <p:cNvPr id="4" name="吹き出し: 角を丸めた四角形 3">
            <a:extLst>
              <a:ext uri="{FF2B5EF4-FFF2-40B4-BE49-F238E27FC236}">
                <a16:creationId xmlns:a16="http://schemas.microsoft.com/office/drawing/2014/main" id="{AAC4D561-CD51-4C50-98FF-9DE1DD720FC6}"/>
              </a:ext>
            </a:extLst>
          </p:cNvPr>
          <p:cNvSpPr/>
          <p:nvPr/>
        </p:nvSpPr>
        <p:spPr>
          <a:xfrm>
            <a:off x="838200" y="3234087"/>
            <a:ext cx="4107736" cy="1534413"/>
          </a:xfrm>
          <a:prstGeom prst="wedgeRoundRectCallout">
            <a:avLst>
              <a:gd name="adj1" fmla="val 38201"/>
              <a:gd name="adj2" fmla="val 74996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h-TH" altLang="ja-JP" sz="3600" b="1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ลองเทียบดูนะคะว่า</a:t>
            </a:r>
          </a:p>
          <a:p>
            <a:r>
              <a:rPr lang="th-TH" altLang="ja-JP" sz="3600" b="1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 ตรงกับที่เพื่อนคิดไหม</a:t>
            </a:r>
            <a:endParaRPr lang="en-US" altLang="ja-JP" sz="3600" b="1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</p:txBody>
      </p:sp>
      <p:sp>
        <p:nvSpPr>
          <p:cNvPr id="5" name="吹き出し: 角を丸めた四角形 4">
            <a:extLst>
              <a:ext uri="{FF2B5EF4-FFF2-40B4-BE49-F238E27FC236}">
                <a16:creationId xmlns:a16="http://schemas.microsoft.com/office/drawing/2014/main" id="{103C0905-0E90-463B-AE61-30DA4C933B0C}"/>
              </a:ext>
            </a:extLst>
          </p:cNvPr>
          <p:cNvSpPr/>
          <p:nvPr/>
        </p:nvSpPr>
        <p:spPr>
          <a:xfrm>
            <a:off x="5957590" y="3241388"/>
            <a:ext cx="5998883" cy="2118775"/>
          </a:xfrm>
          <a:prstGeom prst="wedgeRoundRectCallout">
            <a:avLst>
              <a:gd name="adj1" fmla="val -46242"/>
              <a:gd name="adj2" fmla="val 61269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h-TH" altLang="ja-JP" sz="3600" b="1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ถ้ามีอาหารที่เพื่อนๆไม่รู้จัก ลองค้นหาใน</a:t>
            </a:r>
          </a:p>
          <a:p>
            <a:r>
              <a:rPr lang="th-TH" altLang="ja-JP" sz="3600" b="1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อินเตอร์เน็ตนะคะ ว่าเป็นอาหารแบบไหน</a:t>
            </a:r>
            <a:endParaRPr lang="en-US" altLang="ja-JP" sz="3600" b="1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</p:txBody>
      </p:sp>
      <p:pic>
        <p:nvPicPr>
          <p:cNvPr id="6" name="図 14">
            <a:extLst>
              <a:ext uri="{FF2B5EF4-FFF2-40B4-BE49-F238E27FC236}">
                <a16:creationId xmlns:a16="http://schemas.microsoft.com/office/drawing/2014/main" id="{D3AF7E2E-01E9-4F94-FECD-1A998A177D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7809" y="5100728"/>
            <a:ext cx="996340" cy="1392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6190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3A4D4FC-2E53-4310-A057-BC05D9A287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>
                <a:latin typeface="UD Digi Kyokasho NK-B" panose="02020700000000000000" pitchFamily="18" charset="-128"/>
                <a:ea typeface="UD Digi Kyokasho NK-B" panose="02020700000000000000" pitchFamily="18" charset="-128"/>
              </a:rPr>
              <a:t>見てみよう！　</a:t>
            </a:r>
            <a:r>
              <a:rPr lang="ja-JP" altLang="en-US" sz="4000" dirty="0">
                <a:latin typeface="UD Digi Kyokasho NK-B" panose="02020700000000000000" pitchFamily="18" charset="-128"/>
                <a:ea typeface="UD Digi Kyokasho NK-B" panose="02020700000000000000" pitchFamily="18" charset="-128"/>
              </a:rPr>
              <a:t>　</a:t>
            </a:r>
            <a:r>
              <a:rPr lang="ja-JP" altLang="en-US" sz="4000" u="sng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「好きな料理ベスト３」</a:t>
            </a:r>
            <a:r>
              <a:rPr lang="en-US" altLang="ja-JP" sz="4000" u="sng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2022</a:t>
            </a:r>
            <a:endParaRPr lang="en-US" u="sng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10A80C5-64AF-4195-94EB-4C96EA6B98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21817" y="6300890"/>
            <a:ext cx="4131365" cy="38396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ja-JP" sz="2000" dirty="0"/>
              <a:t>Website</a:t>
            </a:r>
            <a:r>
              <a:rPr lang="ja-JP" altLang="en-US" sz="2000" dirty="0"/>
              <a:t>：</a:t>
            </a:r>
            <a:r>
              <a:rPr lang="ja-JP" altLang="en-US" sz="20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「</a:t>
            </a:r>
            <a:r>
              <a:rPr lang="ja-JP" altLang="en-US" sz="2000" dirty="0">
                <a:latin typeface="UD Digi Kyokasho NK-R" panose="02020400000000000000" pitchFamily="18" charset="-128"/>
                <a:ea typeface="UD Digi Kyokasho NK-R" panose="02020400000000000000" pitchFamily="18" charset="-128"/>
                <a:hlinkClick r:id="rId3"/>
              </a:rPr>
              <a:t>好きな料理ベスト３</a:t>
            </a:r>
            <a:r>
              <a:rPr lang="ja-JP" altLang="en-US" sz="20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」　</a:t>
            </a:r>
            <a:endParaRPr lang="en-US" altLang="ja-JP" sz="1800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  <a:p>
            <a:endParaRPr lang="en-US" altLang="ja-JP" sz="1800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  <a:p>
            <a:endParaRPr lang="en-US" altLang="zh-TW" b="0" i="0" dirty="0">
              <a:solidFill>
                <a:srgbClr val="2B2A27"/>
              </a:solidFill>
              <a:effectLst/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  <a:p>
            <a:endParaRPr lang="en-US" altLang="zh-TW" dirty="0">
              <a:solidFill>
                <a:srgbClr val="2B2A27"/>
              </a:solidFill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  <a:p>
            <a:endParaRPr lang="en-US" altLang="zh-TW" b="0" i="0" dirty="0">
              <a:solidFill>
                <a:srgbClr val="2B2A27"/>
              </a:solidFill>
              <a:effectLst/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  <a:p>
            <a:endParaRPr lang="en-US" dirty="0">
              <a:solidFill>
                <a:srgbClr val="2B2A27"/>
              </a:solidFill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  <a:p>
            <a:endParaRPr lang="en-US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</p:txBody>
      </p:sp>
      <p:graphicFrame>
        <p:nvGraphicFramePr>
          <p:cNvPr id="6" name="表 6">
            <a:extLst>
              <a:ext uri="{FF2B5EF4-FFF2-40B4-BE49-F238E27FC236}">
                <a16:creationId xmlns:a16="http://schemas.microsoft.com/office/drawing/2014/main" id="{9B7E982B-9EC3-4D75-A777-53F3D9FE746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8974999"/>
              </p:ext>
            </p:extLst>
          </p:nvPr>
        </p:nvGraphicFramePr>
        <p:xfrm>
          <a:off x="377687" y="1711036"/>
          <a:ext cx="11430000" cy="42126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53548">
                  <a:extLst>
                    <a:ext uri="{9D8B030D-6E8A-4147-A177-3AD203B41FA5}">
                      <a16:colId xmlns:a16="http://schemas.microsoft.com/office/drawing/2014/main" val="4287272365"/>
                    </a:ext>
                  </a:extLst>
                </a:gridCol>
                <a:gridCol w="4370979">
                  <a:extLst>
                    <a:ext uri="{9D8B030D-6E8A-4147-A177-3AD203B41FA5}">
                      <a16:colId xmlns:a16="http://schemas.microsoft.com/office/drawing/2014/main" val="3010672845"/>
                    </a:ext>
                  </a:extLst>
                </a:gridCol>
                <a:gridCol w="1274447">
                  <a:extLst>
                    <a:ext uri="{9D8B030D-6E8A-4147-A177-3AD203B41FA5}">
                      <a16:colId xmlns:a16="http://schemas.microsoft.com/office/drawing/2014/main" val="4227717080"/>
                    </a:ext>
                  </a:extLst>
                </a:gridCol>
                <a:gridCol w="4731026">
                  <a:extLst>
                    <a:ext uri="{9D8B030D-6E8A-4147-A177-3AD203B41FA5}">
                      <a16:colId xmlns:a16="http://schemas.microsoft.com/office/drawing/2014/main" val="3120162277"/>
                    </a:ext>
                  </a:extLst>
                </a:gridCol>
              </a:tblGrid>
              <a:tr h="842537">
                <a:tc>
                  <a:txBody>
                    <a:bodyPr/>
                    <a:lstStyle/>
                    <a:p>
                      <a:pPr algn="ctr"/>
                      <a:endParaRPr lang="en-US" sz="3600">
                        <a:latin typeface="UD Digi Kyokasho NK-R" panose="02020400000000000000" pitchFamily="18" charset="-128"/>
                        <a:ea typeface="UD Digi Kyokasho NK-R" panose="02020400000000000000" pitchFamily="18" charset="-128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360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すし</a:t>
                      </a:r>
                      <a:endParaRPr lang="en-US" sz="3600">
                        <a:latin typeface="UD Digi Kyokasho NK-R" panose="02020400000000000000" pitchFamily="18" charset="-128"/>
                        <a:ea typeface="UD Digi Kyokasho NK-R" panose="02020400000000000000" pitchFamily="18" charset="-128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360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6</a:t>
                      </a:r>
                      <a:endParaRPr lang="en-US" sz="3600">
                        <a:latin typeface="UD Digi Kyokasho NK-R" panose="02020400000000000000" pitchFamily="18" charset="-128"/>
                        <a:ea typeface="UD Digi Kyokasho NK-R" panose="02020400000000000000" pitchFamily="18" charset="-128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360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さしみ</a:t>
                      </a:r>
                      <a:endParaRPr lang="en-US" sz="3600">
                        <a:latin typeface="UD Digi Kyokasho NK-R" panose="02020400000000000000" pitchFamily="18" charset="-128"/>
                        <a:ea typeface="UD Digi Kyokasho NK-R" panose="02020400000000000000" pitchFamily="18" charset="-128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8016705"/>
                  </a:ext>
                </a:extLst>
              </a:tr>
              <a:tr h="842537">
                <a:tc>
                  <a:txBody>
                    <a:bodyPr/>
                    <a:lstStyle/>
                    <a:p>
                      <a:pPr algn="ctr"/>
                      <a:endParaRPr lang="en-US" sz="3600">
                        <a:latin typeface="UD Digi Kyokasho NK-R" panose="02020400000000000000" pitchFamily="18" charset="-128"/>
                        <a:ea typeface="UD Digi Kyokasho NK-R" panose="02020400000000000000" pitchFamily="18" charset="-128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360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やきにく</a:t>
                      </a:r>
                      <a:endParaRPr lang="en-US" sz="3600">
                        <a:latin typeface="UD Digi Kyokasho NK-R" panose="02020400000000000000" pitchFamily="18" charset="-128"/>
                        <a:ea typeface="UD Digi Kyokasho NK-R" panose="02020400000000000000" pitchFamily="18" charset="-128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360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7</a:t>
                      </a:r>
                      <a:endParaRPr lang="en-US" sz="3600">
                        <a:latin typeface="UD Digi Kyokasho NK-R" panose="02020400000000000000" pitchFamily="18" charset="-128"/>
                        <a:ea typeface="UD Digi Kyokasho NK-R" panose="02020400000000000000" pitchFamily="18" charset="-128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360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ぎょうざ</a:t>
                      </a:r>
                      <a:endParaRPr lang="en-US" sz="3600">
                        <a:latin typeface="UD Digi Kyokasho NK-R" panose="02020400000000000000" pitchFamily="18" charset="-128"/>
                        <a:ea typeface="UD Digi Kyokasho NK-R" panose="02020400000000000000" pitchFamily="18" charset="-128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7178874"/>
                  </a:ext>
                </a:extLst>
              </a:tr>
              <a:tr h="842537">
                <a:tc>
                  <a:txBody>
                    <a:bodyPr/>
                    <a:lstStyle/>
                    <a:p>
                      <a:pPr algn="ctr"/>
                      <a:endParaRPr lang="en-US" sz="3600">
                        <a:latin typeface="UD Digi Kyokasho NK-R" panose="02020400000000000000" pitchFamily="18" charset="-128"/>
                        <a:ea typeface="UD Digi Kyokasho NK-R" panose="02020400000000000000" pitchFamily="18" charset="-128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360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ラーメン</a:t>
                      </a:r>
                      <a:endParaRPr lang="en-US" sz="3600">
                        <a:latin typeface="UD Digi Kyokasho NK-R" panose="02020400000000000000" pitchFamily="18" charset="-128"/>
                        <a:ea typeface="UD Digi Kyokasho NK-R" panose="02020400000000000000" pitchFamily="18" charset="-128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360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8</a:t>
                      </a:r>
                      <a:endParaRPr lang="en-US" sz="3600">
                        <a:latin typeface="UD Digi Kyokasho NK-R" panose="02020400000000000000" pitchFamily="18" charset="-128"/>
                        <a:ea typeface="UD Digi Kyokasho NK-R" panose="02020400000000000000" pitchFamily="18" charset="-128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360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ステーキ</a:t>
                      </a:r>
                      <a:endParaRPr lang="en-US" sz="3600">
                        <a:latin typeface="UD Digi Kyokasho NK-R" panose="02020400000000000000" pitchFamily="18" charset="-128"/>
                        <a:ea typeface="UD Digi Kyokasho NK-R" panose="02020400000000000000" pitchFamily="18" charset="-128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8583459"/>
                  </a:ext>
                </a:extLst>
              </a:tr>
              <a:tr h="842537"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360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4</a:t>
                      </a:r>
                      <a:endParaRPr lang="en-US" sz="3600">
                        <a:latin typeface="UD Digi Kyokasho NK-R" panose="02020400000000000000" pitchFamily="18" charset="-128"/>
                        <a:ea typeface="UD Digi Kyokasho NK-R" panose="02020400000000000000" pitchFamily="18" charset="-128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360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からあげ</a:t>
                      </a:r>
                      <a:endParaRPr lang="en-US" sz="3600">
                        <a:latin typeface="UD Digi Kyokasho NK-R" panose="02020400000000000000" pitchFamily="18" charset="-128"/>
                        <a:ea typeface="UD Digi Kyokasho NK-R" panose="02020400000000000000" pitchFamily="18" charset="-128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360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9</a:t>
                      </a:r>
                      <a:endParaRPr lang="en-US" sz="3600">
                        <a:latin typeface="UD Digi Kyokasho NK-R" panose="02020400000000000000" pitchFamily="18" charset="-128"/>
                        <a:ea typeface="UD Digi Kyokasho NK-R" panose="02020400000000000000" pitchFamily="18" charset="-128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360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パスタ</a:t>
                      </a:r>
                      <a:endParaRPr lang="en-US" sz="3600">
                        <a:latin typeface="UD Digi Kyokasho NK-R" panose="02020400000000000000" pitchFamily="18" charset="-128"/>
                        <a:ea typeface="UD Digi Kyokasho NK-R" panose="02020400000000000000" pitchFamily="18" charset="-128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5244210"/>
                  </a:ext>
                </a:extLst>
              </a:tr>
              <a:tr h="842537"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360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5</a:t>
                      </a:r>
                      <a:endParaRPr lang="en-US" sz="3600">
                        <a:latin typeface="UD Digi Kyokasho NK-R" panose="02020400000000000000" pitchFamily="18" charset="-128"/>
                        <a:ea typeface="UD Digi Kyokasho NK-R" panose="02020400000000000000" pitchFamily="18" charset="-128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360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カレーライス</a:t>
                      </a:r>
                      <a:endParaRPr lang="en-US" sz="3600">
                        <a:latin typeface="UD Digi Kyokasho NK-R" panose="02020400000000000000" pitchFamily="18" charset="-128"/>
                        <a:ea typeface="UD Digi Kyokasho NK-R" panose="02020400000000000000" pitchFamily="18" charset="-128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360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10</a:t>
                      </a:r>
                      <a:endParaRPr lang="en-US" sz="3600">
                        <a:latin typeface="UD Digi Kyokasho NK-R" panose="02020400000000000000" pitchFamily="18" charset="-128"/>
                        <a:ea typeface="UD Digi Kyokasho NK-R" panose="02020400000000000000" pitchFamily="18" charset="-128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360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ハンバーグ</a:t>
                      </a:r>
                      <a:endParaRPr lang="en-US" sz="3600">
                        <a:latin typeface="UD Digi Kyokasho NK-R" panose="02020400000000000000" pitchFamily="18" charset="-128"/>
                        <a:ea typeface="UD Digi Kyokasho NK-R" panose="02020400000000000000" pitchFamily="18" charset="-128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1040211"/>
                  </a:ext>
                </a:extLst>
              </a:tr>
            </a:tbl>
          </a:graphicData>
        </a:graphic>
      </p:graphicFrame>
      <p:pic>
        <p:nvPicPr>
          <p:cNvPr id="15" name="図 14" descr="アイコン&#10;&#10;自動的に生成された説明">
            <a:extLst>
              <a:ext uri="{FF2B5EF4-FFF2-40B4-BE49-F238E27FC236}">
                <a16:creationId xmlns:a16="http://schemas.microsoft.com/office/drawing/2014/main" id="{65963847-406F-4482-B803-F8DC26A8681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016" b="92623" l="9091" r="91667">
                        <a14:foregroundMark x1="15909" y1="29508" x2="15909" y2="29508"/>
                        <a14:foregroundMark x1="51515" y1="18033" x2="51515" y2="18033"/>
                        <a14:foregroundMark x1="92424" y1="29508" x2="92424" y2="29508"/>
                        <a14:foregroundMark x1="47727" y1="54918" x2="55303" y2="67213"/>
                        <a14:foregroundMark x1="38636" y1="92623" x2="64394" y2="84426"/>
                        <a14:foregroundMark x1="31818" y1="87705" x2="71212" y2="8524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081" y="1690688"/>
            <a:ext cx="940090" cy="868871"/>
          </a:xfrm>
          <a:prstGeom prst="rect">
            <a:avLst/>
          </a:prstGeom>
        </p:spPr>
      </p:pic>
      <p:pic>
        <p:nvPicPr>
          <p:cNvPr id="17" name="図 16" descr="アイコン&#10;&#10;自動的に生成された説明">
            <a:extLst>
              <a:ext uri="{FF2B5EF4-FFF2-40B4-BE49-F238E27FC236}">
                <a16:creationId xmlns:a16="http://schemas.microsoft.com/office/drawing/2014/main" id="{DD252FB5-3540-4133-9C5B-F8A9F3BA232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9402" b="92308" l="10000" r="95000">
                        <a14:foregroundMark x1="12500" y1="29915" x2="12500" y2="29915"/>
                        <a14:foregroundMark x1="52500" y1="13675" x2="52500" y2="13675"/>
                        <a14:foregroundMark x1="95833" y1="20513" x2="95833" y2="20513"/>
                        <a14:foregroundMark x1="40000" y1="41880" x2="73333" y2="82906"/>
                        <a14:foregroundMark x1="40000" y1="92308" x2="65833" y2="8803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571" y="2557957"/>
            <a:ext cx="848600" cy="827385"/>
          </a:xfrm>
          <a:prstGeom prst="rect">
            <a:avLst/>
          </a:prstGeom>
        </p:spPr>
      </p:pic>
      <p:pic>
        <p:nvPicPr>
          <p:cNvPr id="19" name="図 18" descr="アイコン&#10;&#10;自動的に生成された説明">
            <a:extLst>
              <a:ext uri="{FF2B5EF4-FFF2-40B4-BE49-F238E27FC236}">
                <a16:creationId xmlns:a16="http://schemas.microsoft.com/office/drawing/2014/main" id="{938CD332-716B-4621-B71F-A474CDA2FF7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8197" b="93443" l="847" r="94068">
                        <a14:foregroundMark x1="8475" y1="30328" x2="8475" y2="30328"/>
                        <a14:foregroundMark x1="41525" y1="18033" x2="41525" y2="18033"/>
                        <a14:foregroundMark x1="94915" y1="28689" x2="94915" y2="28689"/>
                        <a14:foregroundMark x1="44915" y1="38525" x2="52542" y2="68033"/>
                        <a14:foregroundMark x1="36441" y1="93443" x2="57627" y2="91803"/>
                        <a14:foregroundMark x1="847" y1="28689" x2="847" y2="286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571" y="3338482"/>
            <a:ext cx="848600" cy="877366"/>
          </a:xfrm>
          <a:prstGeom prst="rect">
            <a:avLst/>
          </a:prstGeom>
        </p:spPr>
      </p:pic>
      <p:pic>
        <p:nvPicPr>
          <p:cNvPr id="21" name="図 20" descr="食品, テーブル, オレンジ, コンピュータ が含まれている画像&#10;&#10;自動的に生成された説明">
            <a:extLst>
              <a:ext uri="{FF2B5EF4-FFF2-40B4-BE49-F238E27FC236}">
                <a16:creationId xmlns:a16="http://schemas.microsoft.com/office/drawing/2014/main" id="{3F0B4A6A-C930-479C-A794-B2E3D74AD8B6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9896" b="91146" l="2574" r="93382">
                        <a14:foregroundMark x1="7537" y1="36719" x2="11765" y2="57292"/>
                        <a14:foregroundMark x1="52757" y1="37760" x2="77022" y2="51823"/>
                        <a14:foregroundMark x1="65441" y1="52344" x2="73897" y2="57292"/>
                        <a14:foregroundMark x1="37868" y1="61198" x2="54044" y2="68750"/>
                        <a14:foregroundMark x1="54044" y1="61719" x2="60846" y2="59635"/>
                        <a14:foregroundMark x1="23346" y1="51823" x2="34007" y2="54167"/>
                        <a14:foregroundMark x1="29779" y1="58333" x2="39706" y2="62240"/>
                        <a14:foregroundMark x1="20221" y1="61198" x2="35478" y2="64323"/>
                        <a14:foregroundMark x1="37868" y1="88281" x2="37868" y2="88281"/>
                        <a14:foregroundMark x1="2941" y1="49219" x2="2941" y2="49219"/>
                        <a14:foregroundMark x1="37500" y1="91146" x2="37500" y2="91146"/>
                        <a14:foregroundMark x1="93382" y1="60156" x2="86213" y2="54688"/>
                        <a14:foregroundMark x1="79963" y1="51823" x2="82721" y2="5182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1632" y="1493411"/>
            <a:ext cx="1539204" cy="1086497"/>
          </a:xfrm>
          <a:prstGeom prst="rect">
            <a:avLst/>
          </a:prstGeom>
        </p:spPr>
      </p:pic>
      <p:pic>
        <p:nvPicPr>
          <p:cNvPr id="25" name="図 24" descr="皿の上の食べ物&#10;&#10;中程度の精度で自動的に生成された説明">
            <a:extLst>
              <a:ext uri="{FF2B5EF4-FFF2-40B4-BE49-F238E27FC236}">
                <a16:creationId xmlns:a16="http://schemas.microsoft.com/office/drawing/2014/main" id="{5004F7D1-5E07-4056-B66B-9C9E258C8B2D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9596" b="95960" l="962" r="96635">
                        <a14:foregroundMark x1="8477" y1="27155" x2="11690" y2="57959"/>
                        <a14:foregroundMark x1="3365" y1="44444" x2="53365" y2="23232"/>
                        <a14:foregroundMark x1="12981" y1="27273" x2="42308" y2="23232"/>
                        <a14:foregroundMark x1="69231" y1="26263" x2="84615" y2="39899"/>
                        <a14:foregroundMark x1="79327" y1="25253" x2="92308" y2="52525"/>
                        <a14:foregroundMark x1="92308" y1="52525" x2="92308" y2="54545"/>
                        <a14:foregroundMark x1="42308" y1="93939" x2="57212" y2="90404"/>
                        <a14:foregroundMark x1="30288" y1="84343" x2="42308" y2="89394"/>
                        <a14:foregroundMark x1="40385" y1="90404" x2="30288" y2="72727"/>
                        <a14:foregroundMark x1="24038" y1="82323" x2="32212" y2="75758"/>
                        <a14:foregroundMark x1="7075" y1="60101" x2="7284" y2="60871"/>
                        <a14:foregroundMark x1="5838" y1="55556" x2="7075" y2="60101"/>
                        <a14:foregroundMark x1="5288" y1="53535" x2="5838" y2="55556"/>
                        <a14:foregroundMark x1="7875" y1="67172" x2="7915" y2="67309"/>
                        <a14:foregroundMark x1="7578" y1="66162" x2="7875" y2="67172"/>
                        <a14:foregroundMark x1="7280" y1="65152" x2="7578" y2="66162"/>
                        <a14:foregroundMark x1="7185" y1="64830" x2="7280" y2="65152"/>
                        <a14:foregroundMark x1="6089" y1="61111" x2="6237" y2="61613"/>
                        <a14:foregroundMark x1="5792" y1="60101" x2="6089" y2="61111"/>
                        <a14:foregroundMark x1="4453" y1="55556" x2="5792" y2="60101"/>
                        <a14:foregroundMark x1="1923" y1="46970" x2="4453" y2="55556"/>
                        <a14:foregroundMark x1="26229" y1="79003" x2="41827" y2="86869"/>
                        <a14:foregroundMark x1="17788" y1="74747" x2="21233" y2="76484"/>
                        <a14:foregroundMark x1="34135" y1="88384" x2="29327" y2="84848"/>
                        <a14:foregroundMark x1="18269" y1="77273" x2="14604" y2="69572"/>
                        <a14:foregroundMark x1="65385" y1="88889" x2="76923" y2="83333"/>
                        <a14:foregroundMark x1="44231" y1="94949" x2="59135" y2="94949"/>
                        <a14:foregroundMark x1="36058" y1="91919" x2="51923" y2="95960"/>
                        <a14:foregroundMark x1="96635" y1="40909" x2="95673" y2="51515"/>
                        <a14:foregroundMark x1="2885" y1="40404" x2="2885" y2="40404"/>
                        <a14:foregroundMark x1="1923" y1="46970" x2="4327" y2="35354"/>
                        <a14:foregroundMark x1="4327" y1="35354" x2="5769" y2="33838"/>
                        <a14:foregroundMark x1="1923" y1="35859" x2="2885" y2="35354"/>
                        <a14:backgroundMark x1="962" y1="55556" x2="962" y2="55556"/>
                        <a14:backgroundMark x1="7692" y1="67172" x2="7692" y2="67172"/>
                        <a14:backgroundMark x1="7692" y1="67677" x2="7692" y2="67677"/>
                        <a14:backgroundMark x1="7692" y1="68182" x2="7692" y2="68182"/>
                        <a14:backgroundMark x1="6250" y1="62121" x2="6250" y2="62121"/>
                        <a14:backgroundMark x1="6250" y1="65152" x2="6250" y2="65152"/>
                        <a14:backgroundMark x1="6250" y1="67172" x2="6250" y2="67172"/>
                        <a14:backgroundMark x1="8173" y1="67172" x2="8173" y2="67172"/>
                        <a14:backgroundMark x1="8173" y1="69192" x2="8173" y2="69192"/>
                        <a14:backgroundMark x1="17308" y1="78788" x2="19712" y2="82828"/>
                        <a14:backgroundMark x1="7212" y1="65152" x2="7212" y2="65152"/>
                        <a14:backgroundMark x1="7692" y1="66162" x2="7692" y2="66162"/>
                        <a14:backgroundMark x1="6731" y1="24747" x2="10096" y2="24242"/>
                        <a14:backgroundMark x1="7212" y1="26768" x2="7212" y2="26768"/>
                        <a14:backgroundMark x1="8173" y1="67172" x2="10577" y2="71717"/>
                        <a14:backgroundMark x1="4808" y1="62626" x2="6731" y2="65152"/>
                        <a14:backgroundMark x1="4808" y1="60101" x2="4808" y2="60101"/>
                        <a14:backgroundMark x1="4808" y1="61111" x2="4808" y2="61111"/>
                        <a14:backgroundMark x1="962" y1="46970" x2="962" y2="4697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8055" y="3091832"/>
            <a:ext cx="1141372" cy="1086497"/>
          </a:xfrm>
          <a:prstGeom prst="rect">
            <a:avLst/>
          </a:prstGeom>
        </p:spPr>
      </p:pic>
      <p:pic>
        <p:nvPicPr>
          <p:cNvPr id="27" name="図 26" descr="皿の上にあるパスタ&#10;&#10;自動的に生成された説明">
            <a:extLst>
              <a:ext uri="{FF2B5EF4-FFF2-40B4-BE49-F238E27FC236}">
                <a16:creationId xmlns:a16="http://schemas.microsoft.com/office/drawing/2014/main" id="{DCA067A2-3F47-4638-B232-F5145286F1F1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5634" b="96244" l="2817" r="96831">
                        <a14:foregroundMark x1="9155" y1="18310" x2="16901" y2="41784"/>
                        <a14:foregroundMark x1="5634" y1="18779" x2="8803" y2="25352"/>
                        <a14:foregroundMark x1="19366" y1="8451" x2="24296" y2="30047"/>
                        <a14:foregroundMark x1="47887" y1="6103" x2="43310" y2="33333"/>
                        <a14:foregroundMark x1="89789" y1="39906" x2="90493" y2="52113"/>
                        <a14:foregroundMark x1="12324" y1="63850" x2="25352" y2="75117"/>
                        <a14:foregroundMark x1="25352" y1="75117" x2="69366" y2="87324"/>
                        <a14:foregroundMark x1="69366" y1="87324" x2="70423" y2="86385"/>
                        <a14:foregroundMark x1="11972" y1="72770" x2="44718" y2="88263"/>
                        <a14:foregroundMark x1="44718" y1="88263" x2="57042" y2="89671"/>
                        <a14:foregroundMark x1="57042" y1="89671" x2="59155" y2="89202"/>
                        <a14:foregroundMark x1="16901" y1="80751" x2="10915" y2="70423"/>
                        <a14:foregroundMark x1="10915" y1="70423" x2="7746" y2="55869"/>
                        <a14:foregroundMark x1="7746" y1="55869" x2="8451" y2="40376"/>
                        <a14:foregroundMark x1="8451" y1="40376" x2="10211" y2="36620"/>
                        <a14:foregroundMark x1="8451" y1="33803" x2="5634" y2="49296"/>
                        <a14:foregroundMark x1="5634" y1="49296" x2="9859" y2="69953"/>
                        <a14:foregroundMark x1="9859" y1="69953" x2="12324" y2="72770"/>
                        <a14:foregroundMark x1="4930" y1="61033" x2="4577" y2="46948"/>
                        <a14:foregroundMark x1="4577" y1="46948" x2="10211" y2="34272"/>
                        <a14:foregroundMark x1="15493" y1="76995" x2="47887" y2="90610"/>
                        <a14:foregroundMark x1="47887" y1="90610" x2="53169" y2="91080"/>
                        <a14:foregroundMark x1="29930" y1="86385" x2="38732" y2="90610"/>
                        <a14:foregroundMark x1="38732" y1="90610" x2="42958" y2="90141"/>
                        <a14:foregroundMark x1="42958" y1="92019" x2="61620" y2="91549"/>
                        <a14:foregroundMark x1="61620" y1="91549" x2="67958" y2="88732"/>
                        <a14:foregroundMark x1="48944" y1="95305" x2="64789" y2="93427"/>
                        <a14:foregroundMark x1="62324" y1="92958" x2="71831" y2="91080"/>
                        <a14:foregroundMark x1="71831" y1="91080" x2="87676" y2="72770"/>
                        <a14:foregroundMark x1="87676" y1="72770" x2="87676" y2="71831"/>
                        <a14:foregroundMark x1="85211" y1="75117" x2="94014" y2="65728"/>
                        <a14:foregroundMark x1="94014" y1="65728" x2="96831" y2="54460"/>
                        <a14:foregroundMark x1="96831" y1="54460" x2="96831" y2="51643"/>
                        <a14:foregroundMark x1="96127" y1="51643" x2="85211" y2="30986"/>
                        <a14:foregroundMark x1="95423" y1="45070" x2="79930" y2="25352"/>
                        <a14:foregroundMark x1="64085" y1="13615" x2="77817" y2="27230"/>
                        <a14:foregroundMark x1="75352" y1="19249" x2="80986" y2="26761"/>
                        <a14:foregroundMark x1="77817" y1="17840" x2="87324" y2="31455"/>
                        <a14:foregroundMark x1="67958" y1="91080" x2="42606" y2="95305"/>
                        <a14:foregroundMark x1="66197" y1="93897" x2="39437" y2="96244"/>
                        <a14:foregroundMark x1="35211" y1="95775" x2="62676" y2="95775"/>
                        <a14:foregroundMark x1="62676" y1="95775" x2="64789" y2="95305"/>
                        <a14:foregroundMark x1="3169" y1="60094" x2="3169" y2="4882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8218" y="4178329"/>
            <a:ext cx="1337520" cy="1003140"/>
          </a:xfrm>
          <a:prstGeom prst="rect">
            <a:avLst/>
          </a:prstGeom>
        </p:spPr>
      </p:pic>
      <p:pic>
        <p:nvPicPr>
          <p:cNvPr id="29" name="図 28" descr="皿の上にあるフルーツ&#10;&#10;中程度の精度で自動的に生成された説明">
            <a:extLst>
              <a:ext uri="{FF2B5EF4-FFF2-40B4-BE49-F238E27FC236}">
                <a16:creationId xmlns:a16="http://schemas.microsoft.com/office/drawing/2014/main" id="{98367D0B-770B-43F8-BA62-D9917963B2C5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ackgroundRemoval t="9639" b="93373" l="2113" r="96479">
                        <a14:foregroundMark x1="5634" y1="32530" x2="30282" y2="34337"/>
                        <a14:foregroundMark x1="2113" y1="48193" x2="16197" y2="30120"/>
                        <a14:foregroundMark x1="16197" y1="30120" x2="22535" y2="27711"/>
                        <a14:foregroundMark x1="7394" y1="33133" x2="19366" y2="21084"/>
                        <a14:foregroundMark x1="19366" y1="21084" x2="38732" y2="16867"/>
                        <a14:foregroundMark x1="10211" y1="29518" x2="43310" y2="14458"/>
                        <a14:foregroundMark x1="11972" y1="24699" x2="60915" y2="13855"/>
                        <a14:foregroundMark x1="20423" y1="18072" x2="48239" y2="12651"/>
                        <a14:foregroundMark x1="48239" y1="12651" x2="54577" y2="12651"/>
                        <a14:foregroundMark x1="32746" y1="13253" x2="56338" y2="12651"/>
                        <a14:foregroundMark x1="56338" y1="12651" x2="60915" y2="12651"/>
                        <a14:foregroundMark x1="33803" y1="13855" x2="57042" y2="10843"/>
                        <a14:foregroundMark x1="57042" y1="10843" x2="65845" y2="11446"/>
                        <a14:foregroundMark x1="65845" y1="11446" x2="66197" y2="12048"/>
                        <a14:foregroundMark x1="63028" y1="13253" x2="71831" y2="13855"/>
                        <a14:foregroundMark x1="71831" y1="13855" x2="86268" y2="26506"/>
                        <a14:foregroundMark x1="86268" y1="26506" x2="90141" y2="36145"/>
                        <a14:foregroundMark x1="78873" y1="18675" x2="87676" y2="30120"/>
                        <a14:foregroundMark x1="87676" y1="30120" x2="94366" y2="47590"/>
                        <a14:foregroundMark x1="94366" y1="47590" x2="92606" y2="60241"/>
                        <a14:foregroundMark x1="96479" y1="60843" x2="82746" y2="74096"/>
                        <a14:foregroundMark x1="82746" y1="74096" x2="24296" y2="79518"/>
                        <a14:foregroundMark x1="20775" y1="82530" x2="50352" y2="82530"/>
                        <a14:foregroundMark x1="50352" y1="82530" x2="67958" y2="82530"/>
                        <a14:foregroundMark x1="5282" y1="46988" x2="6690" y2="63253"/>
                        <a14:foregroundMark x1="6690" y1="63253" x2="30986" y2="92169"/>
                        <a14:foregroundMark x1="30986" y1="92169" x2="44014" y2="93373"/>
                        <a14:foregroundMark x1="44014" y1="93373" x2="70423" y2="88554"/>
                        <a14:foregroundMark x1="70423" y1="88554" x2="72183" y2="86747"/>
                        <a14:foregroundMark x1="2817" y1="48795" x2="13380" y2="26506"/>
                        <a14:foregroundMark x1="13380" y1="26506" x2="21831" y2="16867"/>
                        <a14:foregroundMark x1="21831" y1="16867" x2="42958" y2="1144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251" y="5108573"/>
            <a:ext cx="1337521" cy="781791"/>
          </a:xfrm>
          <a:prstGeom prst="rect">
            <a:avLst/>
          </a:prstGeom>
        </p:spPr>
      </p:pic>
      <p:pic>
        <p:nvPicPr>
          <p:cNvPr id="31" name="図 30" descr="食品, 籠 が含まれている画像&#10;&#10;自動的に生成された説明">
            <a:extLst>
              <a:ext uri="{FF2B5EF4-FFF2-40B4-BE49-F238E27FC236}">
                <a16:creationId xmlns:a16="http://schemas.microsoft.com/office/drawing/2014/main" id="{0E33AF3A-5D51-4486-B82E-17D97B5F417F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ackgroundRemoval t="3165" b="95570" l="9664" r="89916">
                        <a14:foregroundMark x1="57143" y1="18354" x2="61765" y2="5696"/>
                        <a14:foregroundMark x1="61765" y1="5696" x2="62605" y2="4430"/>
                        <a14:foregroundMark x1="25210" y1="80380" x2="34034" y2="79747"/>
                        <a14:foregroundMark x1="34034" y1="79747" x2="37395" y2="79747"/>
                        <a14:foregroundMark x1="73109" y1="72785" x2="65546" y2="91139"/>
                        <a14:foregroundMark x1="65546" y1="91139" x2="65546" y2="91139"/>
                        <a14:foregroundMark x1="17227" y1="59494" x2="11345" y2="79114"/>
                        <a14:foregroundMark x1="14706" y1="81646" x2="20588" y2="68354"/>
                        <a14:foregroundMark x1="73950" y1="79114" x2="87815" y2="78481"/>
                        <a14:foregroundMark x1="87815" y1="78481" x2="87815" y2="78481"/>
                        <a14:foregroundMark x1="84454" y1="78481" x2="83613" y2="63924"/>
                        <a14:foregroundMark x1="80252" y1="76582" x2="74370" y2="59494"/>
                        <a14:foregroundMark x1="28992" y1="83544" x2="44958" y2="84810"/>
                        <a14:foregroundMark x1="44958" y1="84810" x2="55882" y2="82911"/>
                        <a14:foregroundMark x1="30252" y1="93671" x2="47899" y2="95570"/>
                        <a14:foregroundMark x1="47899" y1="95570" x2="64286" y2="91772"/>
                        <a14:foregroundMark x1="81092" y1="59494" x2="81933" y2="7405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7226" y="2293001"/>
            <a:ext cx="1633524" cy="1084440"/>
          </a:xfrm>
          <a:prstGeom prst="rect">
            <a:avLst/>
          </a:prstGeom>
        </p:spPr>
      </p:pic>
      <p:pic>
        <p:nvPicPr>
          <p:cNvPr id="35" name="図 34" descr="食品, テーブル が含まれている画像&#10;&#10;自動的に生成された説明">
            <a:extLst>
              <a:ext uri="{FF2B5EF4-FFF2-40B4-BE49-F238E27FC236}">
                <a16:creationId xmlns:a16="http://schemas.microsoft.com/office/drawing/2014/main" id="{31BFA953-06A9-4723-B1CF-5188D0BE8027}"/>
              </a:ext>
            </a:extLst>
          </p:cNvPr>
          <p:cNvPicPr>
            <a:picLocks noChangeAspect="1"/>
          </p:cNvPicPr>
          <p:nvPr/>
        </p:nvPicPr>
        <p:blipFill>
          <a:blip r:embed="rId20" cstate="print">
            <a:extLst>
              <a:ext uri="{BEBA8EAE-BF5A-486C-A8C5-ECC9F3942E4B}">
                <a14:imgProps xmlns:a14="http://schemas.microsoft.com/office/drawing/2010/main">
                  <a14:imgLayer r:embed="rId21">
                    <a14:imgEffect>
                      <a14:backgroundRemoval t="9385" b="91586" l="2595" r="97605">
                        <a14:foregroundMark x1="6786" y1="10680" x2="23553" y2="24272"/>
                        <a14:foregroundMark x1="9780" y1="16505" x2="6188" y2="86084"/>
                        <a14:foregroundMark x1="6188" y1="86084" x2="6188" y2="86084"/>
                        <a14:foregroundMark x1="6188" y1="86084" x2="47904" y2="88673"/>
                        <a14:foregroundMark x1="2794" y1="89644" x2="49701" y2="91586"/>
                        <a14:foregroundMark x1="48104" y1="37864" x2="61677" y2="29126"/>
                        <a14:foregroundMark x1="33333" y1="11327" x2="88224" y2="11327"/>
                        <a14:foregroundMark x1="88224" y1="11327" x2="97605" y2="85761"/>
                        <a14:foregroundMark x1="22754" y1="11327" x2="49701" y2="11650"/>
                        <a14:foregroundMark x1="27345" y1="11650" x2="44711" y2="9385"/>
                        <a14:foregroundMark x1="44711" y1="9385" x2="44711" y2="938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7656" y="1745533"/>
            <a:ext cx="1230903" cy="759180"/>
          </a:xfrm>
          <a:prstGeom prst="rect">
            <a:avLst/>
          </a:prstGeom>
        </p:spPr>
      </p:pic>
      <p:pic>
        <p:nvPicPr>
          <p:cNvPr id="37" name="図 36" descr="パスタとパン&#10;&#10;中程度の精度で自動的に生成された説明">
            <a:extLst>
              <a:ext uri="{FF2B5EF4-FFF2-40B4-BE49-F238E27FC236}">
                <a16:creationId xmlns:a16="http://schemas.microsoft.com/office/drawing/2014/main" id="{D8AD842F-204D-44F4-B061-4295FAEDC26B}"/>
              </a:ext>
            </a:extLst>
          </p:cNvPr>
          <p:cNvPicPr>
            <a:picLocks noChangeAspect="1"/>
          </p:cNvPicPr>
          <p:nvPr/>
        </p:nvPicPr>
        <p:blipFill>
          <a:blip r:embed="rId22" cstate="print">
            <a:extLst>
              <a:ext uri="{BEBA8EAE-BF5A-486C-A8C5-ECC9F3942E4B}">
                <a14:imgProps xmlns:a14="http://schemas.microsoft.com/office/drawing/2010/main">
                  <a14:imgLayer r:embed="rId23">
                    <a14:imgEffect>
                      <a14:backgroundRemoval t="8475" b="94576" l="1345" r="98879">
                        <a14:foregroundMark x1="4921" y1="51712" x2="18834" y2="29492"/>
                        <a14:foregroundMark x1="4352" y1="43925" x2="7848" y2="32542"/>
                        <a14:foregroundMark x1="7848" y1="32542" x2="19955" y2="17966"/>
                        <a14:foregroundMark x1="4621" y1="59600" x2="6951" y2="67458"/>
                        <a14:foregroundMark x1="6951" y1="67458" x2="14126" y2="79661"/>
                        <a14:foregroundMark x1="14126" y1="79661" x2="23767" y2="86441"/>
                        <a14:foregroundMark x1="23767" y1="86441" x2="25561" y2="87119"/>
                        <a14:foregroundMark x1="25785" y1="87119" x2="61211" y2="94915"/>
                        <a14:foregroundMark x1="68339" y1="92023" x2="70404" y2="91186"/>
                        <a14:foregroundMark x1="61211" y1="94915" x2="62391" y2="94436"/>
                        <a14:foregroundMark x1="27354" y1="87119" x2="34753" y2="91525"/>
                        <a14:foregroundMark x1="34753" y1="91525" x2="50224" y2="93220"/>
                        <a14:foregroundMark x1="50224" y1="93220" x2="52466" y2="91864"/>
                        <a14:foregroundMark x1="13677" y1="64746" x2="50673" y2="83729"/>
                        <a14:foregroundMark x1="50673" y1="83729" x2="51345" y2="83729"/>
                        <a14:foregroundMark x1="78614" y1="82445" x2="84978" y2="75932"/>
                        <a14:foregroundMark x1="70404" y1="90847" x2="75750" y2="85376"/>
                        <a14:foregroundMark x1="84978" y1="75932" x2="92377" y2="57627"/>
                        <a14:foregroundMark x1="92377" y1="57627" x2="93722" y2="44746"/>
                        <a14:foregroundMark x1="93722" y1="44746" x2="93274" y2="42034"/>
                        <a14:foregroundMark x1="94485" y1="47428" x2="95964" y2="64746"/>
                        <a14:foregroundMark x1="94359" y1="45949" x2="94480" y2="47361"/>
                        <a14:foregroundMark x1="94170" y1="43729" x2="94303" y2="45282"/>
                        <a14:foregroundMark x1="95964" y1="64746" x2="91740" y2="71995"/>
                        <a14:foregroundMark x1="76063" y1="85895" x2="72870" y2="87797"/>
                        <a14:foregroundMark x1="67971" y1="89113" x2="76577" y2="86747"/>
                        <a14:foregroundMark x1="65788" y1="89713" x2="66592" y2="89492"/>
                        <a14:foregroundMark x1="45628" y1="95254" x2="64196" y2="90151"/>
                        <a14:foregroundMark x1="44395" y1="95593" x2="45628" y2="95254"/>
                        <a14:foregroundMark x1="34305" y1="16610" x2="47982" y2="11525"/>
                        <a14:foregroundMark x1="47982" y1="11525" x2="69058" y2="12203"/>
                        <a14:foregroundMark x1="69058" y1="12203" x2="86771" y2="29831"/>
                        <a14:foregroundMark x1="77354" y1="18305" x2="91704" y2="29153"/>
                        <a14:foregroundMark x1="91704" y1="29153" x2="96594" y2="38856"/>
                        <a14:foregroundMark x1="95916" y1="50463" x2="94619" y2="53559"/>
                        <a14:foregroundMark x1="30269" y1="13559" x2="42377" y2="8475"/>
                        <a14:foregroundMark x1="36996" y1="13559" x2="22422" y2="16271"/>
                        <a14:foregroundMark x1="22422" y1="16271" x2="15022" y2="22373"/>
                        <a14:foregroundMark x1="67919" y1="89713" x2="76003" y2="85796"/>
                        <a14:foregroundMark x1="62780" y1="92203" x2="63473" y2="91867"/>
                        <a14:foregroundMark x1="68101" y1="88688" x2="75731" y2="85344"/>
                        <a14:foregroundMark x1="4542" y1="45133" x2="12780" y2="35593"/>
                        <a14:foregroundMark x1="1345" y1="47797" x2="11659" y2="34915"/>
                        <a14:foregroundMark x1="3063" y1="44094" x2="5605" y2="32881"/>
                        <a14:foregroundMark x1="5605" y1="32881" x2="16368" y2="20339"/>
                        <a14:foregroundMark x1="7623" y1="29831" x2="15471" y2="16610"/>
                        <a14:foregroundMark x1="15471" y1="16610" x2="36996" y2="12881"/>
                        <a14:foregroundMark x1="36996" y1="12881" x2="38789" y2="12881"/>
                        <a14:foregroundMark x1="18386" y1="15254" x2="38789" y2="9831"/>
                        <a14:foregroundMark x1="4260" y1="58983" x2="4036" y2="51864"/>
                        <a14:foregroundMark x1="4484" y1="53898" x2="4484" y2="53898"/>
                        <a14:foregroundMark x1="3139" y1="51525" x2="3363" y2="58305"/>
                        <a14:backgroundMark x1="98206" y1="37288" x2="98879" y2="38644"/>
                        <a14:backgroundMark x1="98879" y1="38644" x2="99327" y2="40678"/>
                        <a14:backgroundMark x1="99103" y1="58983" x2="99552" y2="38983"/>
                        <a14:backgroundMark x1="96861" y1="41695" x2="99552" y2="44746"/>
                        <a14:backgroundMark x1="97758" y1="44407" x2="99327" y2="47797"/>
                        <a14:backgroundMark x1="67265" y1="96271" x2="67265" y2="96271"/>
                        <a14:backgroundMark x1="63453" y1="96271" x2="66816" y2="92881"/>
                        <a14:backgroundMark x1="62332" y1="94576" x2="67265" y2="94576"/>
                        <a14:backgroundMark x1="91704" y1="73898" x2="89686" y2="82712"/>
                        <a14:backgroundMark x1="93274" y1="73559" x2="88789" y2="82034"/>
                        <a14:backgroundMark x1="88789" y1="82034" x2="84529" y2="85424"/>
                        <a14:backgroundMark x1="86771" y1="82373" x2="78027" y2="89153"/>
                        <a14:backgroundMark x1="41480" y1="7797" x2="41480" y2="7797"/>
                        <a14:backgroundMark x1="68834" y1="11864" x2="68834" y2="11864"/>
                        <a14:backgroundMark x1="45067" y1="95254" x2="45067" y2="95254"/>
                        <a14:backgroundMark x1="60538" y1="94915" x2="60538" y2="94915"/>
                        <a14:backgroundMark x1="60762" y1="94915" x2="60762" y2="94915"/>
                        <a14:backgroundMark x1="1481" y1="58447" x2="1570" y2="60000"/>
                        <a14:backgroundMark x1="673" y1="44407" x2="1091" y2="5168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3496" y="2293001"/>
            <a:ext cx="1639526" cy="1084440"/>
          </a:xfrm>
          <a:prstGeom prst="rect">
            <a:avLst/>
          </a:prstGeom>
        </p:spPr>
      </p:pic>
      <p:pic>
        <p:nvPicPr>
          <p:cNvPr id="39" name="図 38" descr="皿の上の食べ物&#10;&#10;中程度の精度で自動的に生成された説明">
            <a:extLst>
              <a:ext uri="{FF2B5EF4-FFF2-40B4-BE49-F238E27FC236}">
                <a16:creationId xmlns:a16="http://schemas.microsoft.com/office/drawing/2014/main" id="{9EFEA2EF-9418-4A6C-9BEA-57E809FECFE9}"/>
              </a:ext>
            </a:extLst>
          </p:cNvPr>
          <p:cNvPicPr>
            <a:picLocks noChangeAspect="1"/>
          </p:cNvPicPr>
          <p:nvPr/>
        </p:nvPicPr>
        <p:blipFill>
          <a:blip r:embed="rId24" cstate="print">
            <a:extLst>
              <a:ext uri="{BEBA8EAE-BF5A-486C-A8C5-ECC9F3942E4B}">
                <a14:imgProps xmlns:a14="http://schemas.microsoft.com/office/drawing/2010/main">
                  <a14:imgLayer r:embed="rId25">
                    <a14:imgEffect>
                      <a14:backgroundRemoval t="3425" b="93151" l="3341" r="96659">
                        <a14:foregroundMark x1="4232" y1="38014" x2="17595" y2="22603"/>
                        <a14:foregroundMark x1="17595" y1="22603" x2="40757" y2="16781"/>
                        <a14:foregroundMark x1="10913" y1="25342" x2="18040" y2="19178"/>
                        <a14:foregroundMark x1="18040" y1="19178" x2="36971" y2="15068"/>
                        <a14:foregroundMark x1="37416" y1="8904" x2="42094" y2="12671"/>
                        <a14:foregroundMark x1="49889" y1="3425" x2="54120" y2="42123"/>
                        <a14:foregroundMark x1="13808" y1="18493" x2="45880" y2="9932"/>
                        <a14:foregroundMark x1="45880" y1="9932" x2="45880" y2="9932"/>
                        <a14:foregroundMark x1="3786" y1="41096" x2="3786" y2="55822"/>
                        <a14:foregroundMark x1="3786" y1="55822" x2="7795" y2="67808"/>
                        <a14:foregroundMark x1="7795" y1="67808" x2="10245" y2="70205"/>
                        <a14:foregroundMark x1="9354" y1="70548" x2="14031" y2="78425"/>
                        <a14:foregroundMark x1="14031" y1="78425" x2="29844" y2="90411"/>
                        <a14:foregroundMark x1="29844" y1="90411" x2="42984" y2="93493"/>
                        <a14:foregroundMark x1="85078" y1="78767" x2="91759" y2="55479"/>
                        <a14:foregroundMark x1="91759" y1="55479" x2="91314" y2="35616"/>
                        <a14:foregroundMark x1="94878" y1="39726" x2="94432" y2="63356"/>
                        <a14:foregroundMark x1="94432" y1="63356" x2="94432" y2="63356"/>
                        <a14:foregroundMark x1="96659" y1="53425" x2="96659" y2="53425"/>
                        <a14:foregroundMark x1="37416" y1="49658" x2="49443" y2="3253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649" y="3332313"/>
            <a:ext cx="1356078" cy="881904"/>
          </a:xfrm>
          <a:prstGeom prst="rect">
            <a:avLst/>
          </a:prstGeom>
        </p:spPr>
      </p:pic>
      <p:pic>
        <p:nvPicPr>
          <p:cNvPr id="41" name="図 40" descr="ダイアグラム&#10;&#10;自動的に生成された説明">
            <a:extLst>
              <a:ext uri="{FF2B5EF4-FFF2-40B4-BE49-F238E27FC236}">
                <a16:creationId xmlns:a16="http://schemas.microsoft.com/office/drawing/2014/main" id="{C9F5E3BA-4C04-4F03-8726-F746E1043A1D}"/>
              </a:ext>
            </a:extLst>
          </p:cNvPr>
          <p:cNvPicPr>
            <a:picLocks noChangeAspect="1"/>
          </p:cNvPicPr>
          <p:nvPr/>
        </p:nvPicPr>
        <p:blipFill>
          <a:blip r:embed="rId26" cstate="print">
            <a:extLst>
              <a:ext uri="{BEBA8EAE-BF5A-486C-A8C5-ECC9F3942E4B}">
                <a14:imgProps xmlns:a14="http://schemas.microsoft.com/office/drawing/2010/main">
                  <a14:imgLayer r:embed="rId27">
                    <a14:imgEffect>
                      <a14:backgroundRemoval t="142" b="98864" l="100" r="99602">
                        <a14:foregroundMark x1="58308" y1="2983" x2="37612" y2="39205"/>
                        <a14:foregroundMark x1="1791" y1="44460" x2="13433" y2="68466"/>
                        <a14:foregroundMark x1="13433" y1="68466" x2="37811" y2="85938"/>
                        <a14:foregroundMark x1="37811" y1="85938" x2="41294" y2="86506"/>
                        <a14:foregroundMark x1="13831" y1="82102" x2="65672" y2="88778"/>
                        <a14:foregroundMark x1="65672" y1="88778" x2="66269" y2="86932"/>
                        <a14:foregroundMark x1="11144" y1="79830" x2="18507" y2="88494"/>
                        <a14:foregroundMark x1="18507" y1="88494" x2="21592" y2="90199"/>
                        <a14:foregroundMark x1="9851" y1="80682" x2="4975" y2="68182"/>
                        <a14:foregroundMark x1="4975" y1="68182" x2="2488" y2="41619"/>
                        <a14:foregroundMark x1="5473" y1="67898" x2="3184" y2="35511"/>
                        <a14:foregroundMark x1="4478" y1="68750" x2="199" y2="51705"/>
                        <a14:foregroundMark x1="4478" y1="33949" x2="16915" y2="16903"/>
                        <a14:foregroundMark x1="16915" y1="16903" x2="21891" y2="14489"/>
                        <a14:foregroundMark x1="20896" y1="13068" x2="51144" y2="4403"/>
                        <a14:foregroundMark x1="51144" y1="4403" x2="55920" y2="4403"/>
                        <a14:foregroundMark x1="49552" y1="4972" x2="25970" y2="10511"/>
                        <a14:foregroundMark x1="25970" y1="10511" x2="24179" y2="13494"/>
                        <a14:foregroundMark x1="21891" y1="14915" x2="47562" y2="6534"/>
                        <a14:foregroundMark x1="47562" y1="6534" x2="49950" y2="4972"/>
                        <a14:foregroundMark x1="24577" y1="10227" x2="43881" y2="7813"/>
                        <a14:foregroundMark x1="43881" y1="7813" x2="43881" y2="7813"/>
                        <a14:foregroundMark x1="31244" y1="9233" x2="47264" y2="4972"/>
                        <a14:foregroundMark x1="47264" y1="4972" x2="49254" y2="4972"/>
                        <a14:foregroundMark x1="32239" y1="8239" x2="50149" y2="5824"/>
                        <a14:foregroundMark x1="50149" y1="5824" x2="52239" y2="5824"/>
                        <a14:foregroundMark x1="62587" y1="6818" x2="90448" y2="28267"/>
                        <a14:foregroundMark x1="90448" y1="28267" x2="99701" y2="51136"/>
                        <a14:foregroundMark x1="97313" y1="52557" x2="90050" y2="73153"/>
                        <a14:foregroundMark x1="90050" y1="73153" x2="73532" y2="88210"/>
                        <a14:foregroundMark x1="73532" y1="88210" x2="45274" y2="91193"/>
                        <a14:foregroundMark x1="20199" y1="87926" x2="57711" y2="98295"/>
                        <a14:foregroundMark x1="57711" y1="98295" x2="77015" y2="92188"/>
                        <a14:foregroundMark x1="25572" y1="90199" x2="38905" y2="92756"/>
                        <a14:foregroundMark x1="38905" y1="92756" x2="68955" y2="89773"/>
                        <a14:foregroundMark x1="26169" y1="89773" x2="52637" y2="96023"/>
                        <a14:foregroundMark x1="52637" y1="96023" x2="54627" y2="95455"/>
                        <a14:foregroundMark x1="31244" y1="95455" x2="52239" y2="98864"/>
                        <a14:foregroundMark x1="71343" y1="90767" x2="83483" y2="86932"/>
                        <a14:foregroundMark x1="83483" y1="86932" x2="90647" y2="75426"/>
                        <a14:foregroundMark x1="99303" y1="49290" x2="80299" y2="15483"/>
                        <a14:foregroundMark x1="92637" y1="29261" x2="99303" y2="45455"/>
                        <a14:foregroundMark x1="88358" y1="21165" x2="64279" y2="10653"/>
                        <a14:foregroundMark x1="65970" y1="7813" x2="76020" y2="23011"/>
                        <a14:foregroundMark x1="69254" y1="11080" x2="58308" y2="142"/>
                        <a14:foregroundMark x1="58308" y1="142" x2="58308" y2="142"/>
                        <a14:foregroundMark x1="99303" y1="46875" x2="95224" y2="71165"/>
                        <a14:foregroundMark x1="95224" y1="71165" x2="88358" y2="76989"/>
                        <a14:foregroundMark x1="77612" y1="13920" x2="93532" y2="31392"/>
                        <a14:foregroundMark x1="93532" y1="31392" x2="98010" y2="41193"/>
                        <a14:foregroundMark x1="81294" y1="19744" x2="70348" y2="11506"/>
                        <a14:foregroundMark x1="70348" y1="11506" x2="57313" y2="10653"/>
                        <a14:foregroundMark x1="4478" y1="33523" x2="16915" y2="16903"/>
                        <a14:foregroundMark x1="6866" y1="26847" x2="24876" y2="15483"/>
                        <a14:foregroundMark x1="26567" y1="10227" x2="47960" y2="7386"/>
                        <a14:foregroundMark x1="47960" y1="7386" x2="47960" y2="7386"/>
                        <a14:foregroundMark x1="34925" y1="7386" x2="49552" y2="4972"/>
                        <a14:foregroundMark x1="29254" y1="8239" x2="57910" y2="3551"/>
                        <a14:foregroundMark x1="29254" y1="7386" x2="48781" y2="3174"/>
                        <a14:foregroundMark x1="97711" y1="36932" x2="66070" y2="6534"/>
                        <a14:foregroundMark x1="66070" y1="6534" x2="55224" y2="710"/>
                        <a14:foregroundMark x1="55224" y1="710" x2="55224" y2="710"/>
                        <a14:foregroundMark x1="71642" y1="10653" x2="81095" y2="16193"/>
                        <a14:foregroundMark x1="81095" y1="16193" x2="85373" y2="21165"/>
                        <a14:foregroundMark x1="66269" y1="6818" x2="80995" y2="14915"/>
                        <a14:foregroundMark x1="64577" y1="3977" x2="91343" y2="26420"/>
                        <a14:foregroundMark x1="21592" y1="13068" x2="11430" y2="18674"/>
                        <a14:foregroundMark x1="3950" y1="26205" x2="3449" y2="26860"/>
                        <a14:backgroundMark x1="199" y1="8807" x2="7861" y2="4403"/>
                        <a14:backgroundMark x1="1791" y1="20597" x2="2488" y2="10653"/>
                        <a14:backgroundMark x1="3881" y1="19744" x2="22189" y2="1563"/>
                        <a14:backgroundMark x1="22587" y1="3551" x2="33532" y2="2557"/>
                        <a14:backgroundMark x1="33532" y1="2557" x2="40597" y2="1563"/>
                        <a14:backgroundMark x1="40597" y1="1563" x2="49254" y2="142"/>
                        <a14:backgroundMark x1="70945" y1="2557" x2="66269" y2="2131"/>
                        <a14:backgroundMark x1="49254" y1="1136" x2="53234" y2="1136"/>
                        <a14:backgroundMark x1="2189" y1="18750" x2="1493" y2="31676"/>
                        <a14:backgroundMark x1="4179" y1="26847" x2="6866" y2="21165"/>
                        <a14:backgroundMark x1="4179" y1="25426" x2="9552" y2="17330"/>
                        <a14:backgroundMark x1="6866" y1="23011" x2="11542" y2="1832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4533" y="4008084"/>
            <a:ext cx="1483154" cy="1038946"/>
          </a:xfrm>
          <a:prstGeom prst="rect">
            <a:avLst/>
          </a:prstGeom>
        </p:spPr>
      </p:pic>
      <p:pic>
        <p:nvPicPr>
          <p:cNvPr id="43" name="図 42" descr="アイコン が含まれている画像&#10;&#10;自動的に生成された説明">
            <a:extLst>
              <a:ext uri="{FF2B5EF4-FFF2-40B4-BE49-F238E27FC236}">
                <a16:creationId xmlns:a16="http://schemas.microsoft.com/office/drawing/2014/main" id="{16A00A21-6168-459B-8248-365AAFD1F41A}"/>
              </a:ext>
            </a:extLst>
          </p:cNvPr>
          <p:cNvPicPr>
            <a:picLocks noChangeAspect="1"/>
          </p:cNvPicPr>
          <p:nvPr/>
        </p:nvPicPr>
        <p:blipFill>
          <a:blip r:embed="rId28" cstate="print">
            <a:extLst>
              <a:ext uri="{BEBA8EAE-BF5A-486C-A8C5-ECC9F3942E4B}">
                <a14:imgProps xmlns:a14="http://schemas.microsoft.com/office/drawing/2010/main">
                  <a14:imgLayer r:embed="rId29">
                    <a14:imgEffect>
                      <a14:backgroundRemoval t="1852" b="99383" l="2973" r="99771">
                        <a14:foregroundMark x1="19588" y1="5864" x2="23628" y2="15895"/>
                        <a14:foregroundMark x1="31936" y1="2006" x2="31936" y2="17130"/>
                        <a14:foregroundMark x1="3735" y1="38580" x2="20351" y2="20525"/>
                        <a14:foregroundMark x1="20351" y1="20525" x2="20351" y2="20525"/>
                        <a14:foregroundMark x1="3277" y1="42284" x2="2973" y2="62809"/>
                        <a14:foregroundMark x1="2973" y1="62809" x2="3277" y2="65741"/>
                        <a14:foregroundMark x1="3430" y1="65741" x2="23018" y2="85957"/>
                        <a14:foregroundMark x1="23018" y1="85957" x2="41540" y2="99691"/>
                        <a14:foregroundMark x1="41540" y1="99691" x2="63415" y2="97994"/>
                        <a14:foregroundMark x1="47256" y1="93056" x2="57317" y2="94136"/>
                        <a14:foregroundMark x1="57317" y1="94136" x2="71341" y2="91358"/>
                        <a14:foregroundMark x1="71341" y1="91358" x2="84451" y2="76852"/>
                        <a14:foregroundMark x1="84451" y1="76852" x2="84604" y2="76543"/>
                        <a14:foregroundMark x1="31631" y1="9259" x2="35976" y2="9259"/>
                        <a14:foregroundMark x1="35976" y1="9259" x2="61890" y2="8951"/>
                        <a14:foregroundMark x1="61890" y1="8951" x2="66159" y2="9259"/>
                        <a14:foregroundMark x1="66540" y1="9877" x2="87043" y2="24074"/>
                        <a14:foregroundMark x1="87043" y1="24074" x2="87424" y2="25772"/>
                        <a14:foregroundMark x1="87576" y1="26389" x2="90777" y2="34877"/>
                        <a14:foregroundMark x1="90777" y1="34877" x2="93598" y2="50463"/>
                        <a14:foregroundMark x1="93598" y1="50463" x2="90777" y2="67130"/>
                        <a14:foregroundMark x1="90777" y1="67130" x2="79726" y2="81481"/>
                        <a14:foregroundMark x1="95046" y1="36574" x2="98399" y2="54784"/>
                        <a14:foregroundMark x1="98399" y1="54784" x2="96037" y2="65895"/>
                        <a14:foregroundMark x1="96037" y1="65895" x2="79345" y2="83796"/>
                        <a14:foregroundMark x1="79345" y1="83796" x2="75457" y2="86111"/>
                        <a14:foregroundMark x1="75457" y1="86111" x2="74543" y2="85802"/>
                        <a14:foregroundMark x1="99314" y1="49846" x2="99771" y2="5077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0398" y="5108573"/>
            <a:ext cx="1391882" cy="687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94474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BE20AAD-36E5-74B1-AA52-DDD8A2AC0A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651210" y="0"/>
            <a:ext cx="13330989" cy="1541144"/>
          </a:xfrm>
        </p:spPr>
        <p:txBody>
          <a:bodyPr>
            <a:normAutofit fontScale="90000"/>
          </a:bodyPr>
          <a:lstStyle/>
          <a:p>
            <a:pPr algn="ctr"/>
            <a:r>
              <a:rPr lang="th-TH" sz="5400" b="1" dirty="0">
                <a:latin typeface="UD Digi Kyokasho NK-B" panose="02020700000000000000" pitchFamily="18" charset="-128"/>
                <a:ea typeface="UD Digi Kyokasho NK-B" panose="02020700000000000000" pitchFamily="18" charset="-128"/>
                <a:cs typeface="+mn-cs"/>
              </a:rPr>
              <a:t>เพื่อนๆอยากเรียนรู้อาหารญี่ปุ่นผ่านกิจกรรมไหน</a:t>
            </a:r>
            <a:br>
              <a:rPr lang="th-TH" sz="5400" b="1" dirty="0">
                <a:latin typeface="UD Digi Kyokasho NK-B" panose="02020700000000000000" pitchFamily="18" charset="-128"/>
                <a:ea typeface="UD Digi Kyokasho NK-B" panose="02020700000000000000" pitchFamily="18" charset="-128"/>
                <a:cs typeface="+mn-cs"/>
              </a:rPr>
            </a:br>
            <a:r>
              <a:rPr lang="th-TH" sz="5400" b="1" dirty="0">
                <a:latin typeface="UD Digi Kyokasho NK-B" panose="02020700000000000000" pitchFamily="18" charset="-128"/>
                <a:ea typeface="UD Digi Kyokasho NK-B" panose="02020700000000000000" pitchFamily="18" charset="-128"/>
                <a:cs typeface="+mn-cs"/>
              </a:rPr>
              <a:t>ใน 4 อันนี้คะ</a:t>
            </a:r>
            <a:endParaRPr lang="en-US" sz="5400" b="1" dirty="0">
              <a:latin typeface="UD Digi Kyokasho NK-B" panose="02020700000000000000" pitchFamily="18" charset="-128"/>
              <a:ea typeface="UD Digi Kyokasho NK-B" panose="02020700000000000000" pitchFamily="18" charset="-128"/>
              <a:cs typeface="+mn-cs"/>
            </a:endParaRPr>
          </a:p>
        </p:txBody>
      </p:sp>
      <p:sp>
        <p:nvSpPr>
          <p:cNvPr id="5" name="円形吹き出し 10">
            <a:extLst>
              <a:ext uri="{FF2B5EF4-FFF2-40B4-BE49-F238E27FC236}">
                <a16:creationId xmlns:a16="http://schemas.microsoft.com/office/drawing/2014/main" id="{7139D9D9-5179-BF94-0328-E498F1B2A403}"/>
              </a:ext>
            </a:extLst>
          </p:cNvPr>
          <p:cNvSpPr/>
          <p:nvPr/>
        </p:nvSpPr>
        <p:spPr>
          <a:xfrm>
            <a:off x="485755" y="1631697"/>
            <a:ext cx="4477348" cy="2121081"/>
          </a:xfrm>
          <a:prstGeom prst="wedgeEllipseCallout">
            <a:avLst>
              <a:gd name="adj1" fmla="val 44858"/>
              <a:gd name="adj2" fmla="val 48872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th-TH" altLang="ja-JP" sz="3200" b="1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กิจกรรมที่1 </a:t>
            </a:r>
          </a:p>
          <a:p>
            <a:pPr algn="ctr"/>
            <a:r>
              <a:rPr kumimoji="1" lang="th-TH" altLang="ja-JP" sz="3200" b="1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เปรียบเทียบระหว่างอาหารญี่ปุ่นกับ</a:t>
            </a:r>
          </a:p>
          <a:p>
            <a:pPr algn="ctr"/>
            <a:r>
              <a:rPr kumimoji="1" lang="th-TH" altLang="ja-JP" sz="3200" b="1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อาหารไทย</a:t>
            </a:r>
            <a:endParaRPr kumimoji="1" lang="en-US" sz="3200" b="1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</p:txBody>
      </p:sp>
      <p:sp>
        <p:nvSpPr>
          <p:cNvPr id="6" name="円形吹き出し 10">
            <a:extLst>
              <a:ext uri="{FF2B5EF4-FFF2-40B4-BE49-F238E27FC236}">
                <a16:creationId xmlns:a16="http://schemas.microsoft.com/office/drawing/2014/main" id="{11204D4A-66A3-34A9-884E-82128271D293}"/>
              </a:ext>
            </a:extLst>
          </p:cNvPr>
          <p:cNvSpPr/>
          <p:nvPr/>
        </p:nvSpPr>
        <p:spPr>
          <a:xfrm>
            <a:off x="7454590" y="1590133"/>
            <a:ext cx="4737409" cy="2575629"/>
          </a:xfrm>
          <a:prstGeom prst="wedgeEllipseCallout">
            <a:avLst>
              <a:gd name="adj1" fmla="val -54936"/>
              <a:gd name="adj2" fmla="val 35962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th-TH" altLang="ja-JP" sz="3200" b="1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กิจกรรมที่2 </a:t>
            </a:r>
          </a:p>
          <a:p>
            <a:pPr algn="ctr"/>
            <a:r>
              <a:rPr kumimoji="1" lang="th-TH" altLang="ja-JP" sz="3200" b="1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เรียนรู้เกี่ยวกับอาหารชุด</a:t>
            </a:r>
            <a:r>
              <a:rPr kumimoji="1" lang="ja-JP" altLang="en-US" sz="2400" b="1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「定食</a:t>
            </a:r>
            <a:r>
              <a:rPr kumimoji="1" lang="en-US" altLang="ja-JP" sz="2400" b="1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(</a:t>
            </a:r>
            <a:r>
              <a:rPr kumimoji="1" lang="ja-JP" altLang="en-US" sz="2400" b="1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ていしょく</a:t>
            </a:r>
            <a:r>
              <a:rPr kumimoji="1" lang="en-US" altLang="ja-JP" sz="2400" b="1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)</a:t>
            </a:r>
            <a:r>
              <a:rPr kumimoji="1" lang="ja-JP" altLang="en-US" sz="2800" b="1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」</a:t>
            </a:r>
            <a:r>
              <a:rPr kumimoji="1" lang="th-TH" altLang="ja-JP" sz="2800" b="1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ว่า</a:t>
            </a:r>
            <a:r>
              <a:rPr kumimoji="1" lang="th-TH" altLang="ja-JP" sz="3200" b="1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เป็นอาหารแบบไหนกันนะ </a:t>
            </a:r>
            <a:endParaRPr kumimoji="1" lang="en-US" altLang="ja-JP" sz="2800" b="1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</p:txBody>
      </p:sp>
      <p:sp>
        <p:nvSpPr>
          <p:cNvPr id="7" name="円形吹き出し 10">
            <a:extLst>
              <a:ext uri="{FF2B5EF4-FFF2-40B4-BE49-F238E27FC236}">
                <a16:creationId xmlns:a16="http://schemas.microsoft.com/office/drawing/2014/main" id="{888F0F72-5358-02A2-472E-D9E06F111548}"/>
              </a:ext>
            </a:extLst>
          </p:cNvPr>
          <p:cNvSpPr/>
          <p:nvPr/>
        </p:nvSpPr>
        <p:spPr>
          <a:xfrm>
            <a:off x="302085" y="4190513"/>
            <a:ext cx="4477348" cy="2534065"/>
          </a:xfrm>
          <a:prstGeom prst="wedgeEllipseCallout">
            <a:avLst>
              <a:gd name="adj1" fmla="val 53213"/>
              <a:gd name="adj2" fmla="val -38058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th-TH" altLang="ja-JP" sz="3200" b="1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กิจกรรมที่3 </a:t>
            </a:r>
          </a:p>
          <a:p>
            <a:pPr algn="ctr"/>
            <a:r>
              <a:rPr kumimoji="1" lang="th-TH" altLang="ja-JP" sz="3200" b="1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เรียนรู้เกี่ยวกับอาหารที่ชื่อ</a:t>
            </a:r>
            <a:r>
              <a:rPr lang="ja-JP" altLang="en-US" sz="32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 </a:t>
            </a:r>
            <a:r>
              <a:rPr lang="ja-JP" altLang="en-US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「どんぶり」</a:t>
            </a:r>
            <a:endParaRPr kumimoji="1" lang="en-US" sz="3200" b="1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</p:txBody>
      </p:sp>
      <p:sp>
        <p:nvSpPr>
          <p:cNvPr id="8" name="円形吹き出し 10">
            <a:extLst>
              <a:ext uri="{FF2B5EF4-FFF2-40B4-BE49-F238E27FC236}">
                <a16:creationId xmlns:a16="http://schemas.microsoft.com/office/drawing/2014/main" id="{9FE11B3B-D7E2-D1EB-0371-5F4160212AFF}"/>
              </a:ext>
            </a:extLst>
          </p:cNvPr>
          <p:cNvSpPr/>
          <p:nvPr/>
        </p:nvSpPr>
        <p:spPr>
          <a:xfrm>
            <a:off x="6950962" y="4233494"/>
            <a:ext cx="5081058" cy="2534065"/>
          </a:xfrm>
          <a:prstGeom prst="wedgeEllipseCallout">
            <a:avLst>
              <a:gd name="adj1" fmla="val -50293"/>
              <a:gd name="adj2" fmla="val -39698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th-TH" altLang="ja-JP" sz="3200" b="1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กิจกรรมที่4 </a:t>
            </a:r>
          </a:p>
          <a:p>
            <a:pPr algn="ctr"/>
            <a:r>
              <a:rPr kumimoji="1" lang="th-TH" altLang="ja-JP" sz="3200" b="1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เรียนรู้เกี่ยวกับอันดับอาหารที่ชอบในสไลด์ที่4ว่าทุกเพศทุกวัยชอบเหมือนกันไหม</a:t>
            </a:r>
            <a:endParaRPr kumimoji="1" lang="en-US" sz="2400" b="1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</p:txBody>
      </p:sp>
      <p:pic>
        <p:nvPicPr>
          <p:cNvPr id="9" name="図 11">
            <a:extLst>
              <a:ext uri="{FF2B5EF4-FFF2-40B4-BE49-F238E27FC236}">
                <a16:creationId xmlns:a16="http://schemas.microsoft.com/office/drawing/2014/main" id="{81575D8D-9CDA-78C4-8DCC-BD867AE430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0167" y="3197592"/>
            <a:ext cx="1590061" cy="1985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12057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5D800D0-0478-40EA-8A54-0368BD63AA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12428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th-TH" altLang="ja-JP" sz="5300" b="1" dirty="0">
                <a:latin typeface="UD Digi Kyokasho NP-B" panose="02020700000000000000" pitchFamily="18" charset="-128"/>
                <a:ea typeface="UD Digi Kyokasho NP-B" panose="02020700000000000000" pitchFamily="18" charset="-128"/>
                <a:cs typeface="+mn-cs"/>
              </a:rPr>
              <a:t>กิจกรรมที่</a:t>
            </a:r>
            <a:r>
              <a:rPr lang="ja-JP" altLang="en-US" dirty="0">
                <a:latin typeface="UD Digi Kyokasho NP-B" panose="02020700000000000000" pitchFamily="18" charset="-128"/>
                <a:ea typeface="UD Digi Kyokasho NP-B" panose="02020700000000000000" pitchFamily="18" charset="-128"/>
              </a:rPr>
              <a:t>①</a:t>
            </a:r>
            <a:r>
              <a:rPr lang="th-TH" altLang="ja-JP" dirty="0">
                <a:latin typeface="UD Digi Kyokasho NP-B" panose="02020700000000000000" pitchFamily="18" charset="-128"/>
                <a:ea typeface="UD Digi Kyokasho NP-B" panose="02020700000000000000" pitchFamily="18" charset="-128"/>
                <a:cs typeface="+mn-cs"/>
              </a:rPr>
              <a:t>ลองเปรียบเทียบระหว่างอาหารญี่ปุ่นกับอาหารไทย</a:t>
            </a:r>
            <a:r>
              <a:rPr lang="ja-JP" altLang="en-US" dirty="0">
                <a:latin typeface="UD Digi Kyokasho NP-B" panose="02020700000000000000" pitchFamily="18" charset="-128"/>
                <a:ea typeface="UD Digi Kyokasho NP-B" panose="02020700000000000000" pitchFamily="18" charset="-128"/>
              </a:rPr>
              <a:t>！</a:t>
            </a:r>
            <a:endParaRPr lang="en-US" dirty="0">
              <a:latin typeface="UD Digi Kyokasho NP-B" panose="02020700000000000000" pitchFamily="18" charset="-128"/>
              <a:ea typeface="UD Digi Kyokasho NP-B" panose="02020700000000000000" pitchFamily="18" charset="-128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E98D5A1-3E11-43FC-9F87-CEC94F6986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16016"/>
            <a:ext cx="10934700" cy="328275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b="1" kern="100" dirty="0">
                <a:effectLst/>
                <a:latin typeface="UD Digi Kyokasho NK-R" panose="02020400000000000000" pitchFamily="18" charset="-128"/>
                <a:ea typeface="UD Digi Kyokasho NK-R" panose="02020400000000000000" pitchFamily="18" charset="-128"/>
                <a:cs typeface="Times New Roman" panose="02020603050405020304" pitchFamily="18" charset="0"/>
              </a:rPr>
              <a:t>★</a:t>
            </a:r>
            <a:r>
              <a:rPr lang="th-TH" altLang="ja-JP" sz="3800" b="1" kern="100" dirty="0">
                <a:effectLst/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เรามาพูดคุยกันเกี่ยวกับจุดที่เหมือนและแตกต่างระหว่างอาหารญี่ปุ่นกับอาหารไทยกัน</a:t>
            </a:r>
            <a:endParaRPr lang="en-US" dirty="0"/>
          </a:p>
          <a:p>
            <a:pPr marL="0" indent="0">
              <a:buNone/>
            </a:pPr>
            <a:r>
              <a:rPr lang="ja-JP" altLang="en-US" sz="2400" dirty="0">
                <a:latin typeface="Trade Gothic Next Heavy" panose="020B0604020202020204" pitchFamily="34" charset="0"/>
                <a:ea typeface="UD Digi Kyokasho NK-R" panose="02020400000000000000" pitchFamily="18" charset="-128"/>
              </a:rPr>
              <a:t>→</a:t>
            </a:r>
            <a:r>
              <a:rPr lang="ja-JP" altLang="en-US" sz="4000" dirty="0">
                <a:latin typeface="Trade Gothic Next Heavy" panose="020B0604020202020204" pitchFamily="34" charset="0"/>
                <a:ea typeface="UD Digi Kyokasho NK-R" panose="02020400000000000000" pitchFamily="18" charset="-128"/>
              </a:rPr>
              <a:t> </a:t>
            </a:r>
            <a:r>
              <a:rPr lang="th-TH" altLang="ja-JP" sz="40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ลองค้นหาจุดเด่นของอาหารญี่ปุ่นกับอาหารไทยกัน </a:t>
            </a:r>
            <a:endParaRPr lang="en-US" altLang="ja-JP" sz="4000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  <a:p>
            <a:pPr marL="0" indent="0">
              <a:buNone/>
            </a:pPr>
            <a:r>
              <a:rPr lang="ja-JP" altLang="en-US" sz="2400" dirty="0">
                <a:latin typeface="Trade Gothic Next Heavy" panose="020B0604020202020204" pitchFamily="34" charset="0"/>
                <a:ea typeface="UD Digi Kyokasho NK-R" panose="02020400000000000000" pitchFamily="18" charset="-128"/>
              </a:rPr>
              <a:t>→</a:t>
            </a:r>
            <a:r>
              <a:rPr lang="th-TH" altLang="ja-JP" sz="40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จากนั้นลองเปรียบเทียบดูว่า มีจุดที่เหมือนและจุดที่แตกต่างกันอย่างไร</a:t>
            </a:r>
            <a:endParaRPr lang="en-US" altLang="ja-JP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7FF5EE6-DD71-45E0-A8D1-54AD71E55F91}"/>
              </a:ext>
            </a:extLst>
          </p:cNvPr>
          <p:cNvSpPr txBox="1"/>
          <p:nvPr/>
        </p:nvSpPr>
        <p:spPr>
          <a:xfrm>
            <a:off x="1255542" y="5017375"/>
            <a:ext cx="1051735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ctr">
              <a:buNone/>
            </a:pPr>
            <a:r>
              <a:rPr lang="th-TH" altLang="ja-JP" sz="3200" b="1" dirty="0">
                <a:latin typeface="UD Digi Kyokasho NP-B" panose="02020700000000000000" pitchFamily="18" charset="-128"/>
                <a:ea typeface="UD Digi Kyokasho NP-B" panose="02020700000000000000" pitchFamily="18" charset="-128"/>
              </a:rPr>
              <a:t>มุมมองหรือประเด็นที่ใช้ในการขบคิดเวลาเปรียบเทียบจุดเหมือนและจุดต่าง          </a:t>
            </a:r>
            <a:endParaRPr lang="en-US" altLang="ja-JP" sz="3200" b="1" dirty="0">
              <a:latin typeface="UD Digi Kyokasho NP-B" panose="02020700000000000000" pitchFamily="18" charset="-128"/>
              <a:ea typeface="UD Digi Kyokasho NP-B" panose="02020700000000000000" pitchFamily="18" charset="-128"/>
            </a:endParaRPr>
          </a:p>
          <a:p>
            <a:pPr marL="0" indent="0">
              <a:buNone/>
            </a:pPr>
            <a:r>
              <a:rPr lang="ja-JP" altLang="en-US" sz="32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・</a:t>
            </a:r>
            <a:r>
              <a:rPr lang="th-TH" altLang="ja-JP" sz="32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อันดับความนิยมของอาหาร</a:t>
            </a:r>
            <a:r>
              <a:rPr lang="ja-JP" altLang="en-US" sz="32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　　　・</a:t>
            </a:r>
            <a:r>
              <a:rPr lang="th-TH" altLang="ja-JP" sz="32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เครื่องปรุงที่ใช้สืบต่อกันมานาน</a:t>
            </a:r>
            <a:r>
              <a:rPr lang="en-US" altLang="ja-JP" sz="32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	</a:t>
            </a:r>
          </a:p>
          <a:p>
            <a:pPr marL="0" indent="0">
              <a:buNone/>
            </a:pPr>
            <a:r>
              <a:rPr lang="ja-JP" altLang="en-US" sz="32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・</a:t>
            </a:r>
            <a:r>
              <a:rPr lang="th-TH" altLang="ja-JP" sz="32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อากาศ</a:t>
            </a:r>
            <a:r>
              <a:rPr lang="ja-JP" altLang="en-US" sz="32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　 　　　・</a:t>
            </a:r>
            <a:r>
              <a:rPr lang="th-TH" altLang="ja-JP" sz="32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วัฒนธรรมดั้งเดิม</a:t>
            </a:r>
            <a:r>
              <a:rPr lang="ja-JP" altLang="en-US" sz="32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　　　・</a:t>
            </a:r>
            <a:r>
              <a:rPr lang="th-TH" altLang="ja-JP" sz="32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ประวัติความเป็นมา(ได้รับอิทธิพลจากประเทศใด)</a:t>
            </a:r>
            <a:endParaRPr lang="en-US" altLang="ja-JP" sz="3200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</p:txBody>
      </p: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C3C9EA96-4614-45A1-981A-4CA1F99B28E3}"/>
              </a:ext>
            </a:extLst>
          </p:cNvPr>
          <p:cNvSpPr/>
          <p:nvPr/>
        </p:nvSpPr>
        <p:spPr>
          <a:xfrm>
            <a:off x="1123416" y="5077542"/>
            <a:ext cx="10439933" cy="1568030"/>
          </a:xfrm>
          <a:prstGeom prst="round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図 11">
            <a:extLst>
              <a:ext uri="{FF2B5EF4-FFF2-40B4-BE49-F238E27FC236}">
                <a16:creationId xmlns:a16="http://schemas.microsoft.com/office/drawing/2014/main" id="{FA53C086-F6B0-7C4A-0F77-461CED3E43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59805" y="270965"/>
            <a:ext cx="1061376" cy="1325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0266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C46D56C-85A8-45FB-9A8A-37F9A85BB6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altLang="ja-JP" b="1" dirty="0">
                <a:latin typeface="UD Digi Kyokasho NK-B" panose="02020700000000000000" pitchFamily="18" charset="-128"/>
                <a:ea typeface="UD Digi Kyokasho NK-B" panose="02020700000000000000" pitchFamily="18" charset="-128"/>
                <a:cs typeface="+mn-cs"/>
              </a:rPr>
              <a:t>กิจกรรมที่</a:t>
            </a:r>
            <a:r>
              <a:rPr lang="ja-JP" altLang="en-US" dirty="0">
                <a:latin typeface="UD Digi Kyokasho NK-B" panose="02020700000000000000" pitchFamily="18" charset="-128"/>
                <a:ea typeface="UD Digi Kyokasho NK-B" panose="02020700000000000000" pitchFamily="18" charset="-128"/>
              </a:rPr>
              <a:t>②　</a:t>
            </a:r>
            <a:r>
              <a:rPr lang="th-TH" altLang="ja-JP" b="1" dirty="0">
                <a:latin typeface="UD Digi Kyokasho NK-B" panose="02020700000000000000" pitchFamily="18" charset="-128"/>
                <a:ea typeface="UD Digi Kyokasho NK-B" panose="02020700000000000000" pitchFamily="18" charset="-128"/>
                <a:cs typeface="+mn-cs"/>
              </a:rPr>
              <a:t>ลองค้นดูว่า</a:t>
            </a:r>
            <a:br>
              <a:rPr lang="en-US" altLang="ja-JP" dirty="0">
                <a:latin typeface="UD Digi Kyokasho NK-B" panose="02020700000000000000" pitchFamily="18" charset="-128"/>
                <a:ea typeface="UD Digi Kyokasho NK-B" panose="02020700000000000000" pitchFamily="18" charset="-128"/>
              </a:rPr>
            </a:br>
            <a:r>
              <a:rPr lang="ja-JP" altLang="en-US" dirty="0">
                <a:latin typeface="UD Digi Kyokasho NK-B" panose="02020700000000000000" pitchFamily="18" charset="-128"/>
                <a:ea typeface="UD Digi Kyokasho NK-B" panose="02020700000000000000" pitchFamily="18" charset="-128"/>
              </a:rPr>
              <a:t>「ていしょく」</a:t>
            </a:r>
            <a:r>
              <a:rPr lang="th-TH" altLang="ja-JP" b="1" dirty="0">
                <a:latin typeface="UD Digi Kyokasho NK-B" panose="02020700000000000000" pitchFamily="18" charset="-128"/>
                <a:ea typeface="UD Digi Kyokasho NK-B" panose="02020700000000000000" pitchFamily="18" charset="-128"/>
                <a:cs typeface="+mn-cs"/>
              </a:rPr>
              <a:t>คืออาหารแบบไหน</a:t>
            </a:r>
            <a:r>
              <a:rPr lang="ja-JP" altLang="en-US" dirty="0">
                <a:latin typeface="UD Digi Kyokasho NK-B" panose="02020700000000000000" pitchFamily="18" charset="-128"/>
                <a:ea typeface="UD Digi Kyokasho NK-B" panose="02020700000000000000" pitchFamily="18" charset="-128"/>
              </a:rPr>
              <a:t>？</a:t>
            </a:r>
            <a:endParaRPr lang="en-US" dirty="0">
              <a:latin typeface="UD Digi Kyokasho NK-B" panose="02020700000000000000" pitchFamily="18" charset="-128"/>
              <a:ea typeface="UD Digi Kyokasho NK-B" panose="02020700000000000000" pitchFamily="18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2153F06C-CDB8-457C-BE1C-F891AD522B40}"/>
              </a:ext>
            </a:extLst>
          </p:cNvPr>
          <p:cNvSpPr txBox="1"/>
          <p:nvPr/>
        </p:nvSpPr>
        <p:spPr>
          <a:xfrm>
            <a:off x="399270" y="6477746"/>
            <a:ext cx="105156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dirty="0"/>
              <a:t>米食文化研究所（</a:t>
            </a:r>
            <a:r>
              <a:rPr lang="en-US" altLang="ja-JP" dirty="0"/>
              <a:t>ENG) :</a:t>
            </a:r>
            <a:r>
              <a:rPr lang="ja-JP" altLang="en-US" dirty="0"/>
              <a:t> </a:t>
            </a:r>
            <a:r>
              <a:rPr lang="en-US" altLang="ja-JP" dirty="0"/>
              <a:t>https://kome-academy.com/en/teishoku_library/nowadays.html</a:t>
            </a:r>
            <a:endParaRPr lang="en-US" dirty="0"/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80C3B1DF-1889-47A2-BDF4-83AC46319A51}"/>
              </a:ext>
            </a:extLst>
          </p:cNvPr>
          <p:cNvGrpSpPr/>
          <p:nvPr/>
        </p:nvGrpSpPr>
        <p:grpSpPr>
          <a:xfrm>
            <a:off x="7439970" y="1665803"/>
            <a:ext cx="4543711" cy="2755004"/>
            <a:chOff x="7439970" y="1665803"/>
            <a:chExt cx="4543711" cy="2755004"/>
          </a:xfrm>
        </p:grpSpPr>
        <p:sp>
          <p:nvSpPr>
            <p:cNvPr id="21" name="四角形: メモ 20">
              <a:extLst>
                <a:ext uri="{FF2B5EF4-FFF2-40B4-BE49-F238E27FC236}">
                  <a16:creationId xmlns:a16="http://schemas.microsoft.com/office/drawing/2014/main" id="{CBD502AB-1802-4C07-BC70-9D6B90E031F3}"/>
                </a:ext>
              </a:extLst>
            </p:cNvPr>
            <p:cNvSpPr/>
            <p:nvPr/>
          </p:nvSpPr>
          <p:spPr>
            <a:xfrm>
              <a:off x="7439970" y="1665803"/>
              <a:ext cx="4348327" cy="2755004"/>
            </a:xfrm>
            <a:prstGeom prst="foldedCorner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A888D7E1-9192-4BC6-81B4-C26C8F8A294D}"/>
                </a:ext>
              </a:extLst>
            </p:cNvPr>
            <p:cNvSpPr txBox="1"/>
            <p:nvPr/>
          </p:nvSpPr>
          <p:spPr>
            <a:xfrm>
              <a:off x="7635354" y="1825622"/>
              <a:ext cx="4348327" cy="25237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ja-JP" altLang="en-US" sz="2400" dirty="0">
                  <a:latin typeface="UD Digi Kyokasho NK-B" panose="02020700000000000000" pitchFamily="18" charset="-128"/>
                  <a:ea typeface="UD Digi Kyokasho NK-B" panose="02020700000000000000" pitchFamily="18" charset="-128"/>
                </a:rPr>
                <a:t>ていしょく</a:t>
              </a:r>
              <a:endParaRPr lang="en-US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endParaRPr>
            </a:p>
            <a:p>
              <a:pPr>
                <a:spcBef>
                  <a:spcPts val="600"/>
                </a:spcBef>
                <a:spcAft>
                  <a:spcPts val="600"/>
                </a:spcAft>
              </a:pPr>
              <a:r>
                <a:rPr lang="ja-JP" altLang="en-US" sz="2400" dirty="0">
                  <a:latin typeface="UD Digi Kyokasho NK-R" panose="02020400000000000000" pitchFamily="18" charset="-128"/>
                  <a:ea typeface="UD Digi Kyokasho NK-R" panose="02020400000000000000" pitchFamily="18" charset="-128"/>
                </a:rPr>
                <a:t>✓</a:t>
              </a:r>
              <a:r>
                <a:rPr lang="th-TH" altLang="ja-JP" sz="2800" b="1" dirty="0">
                  <a:latin typeface="UD Digi Kyokasho NK-R" panose="02020400000000000000" pitchFamily="18" charset="-128"/>
                  <a:ea typeface="UD Digi Kyokasho NK-R" panose="02020400000000000000" pitchFamily="18" charset="-128"/>
                </a:rPr>
                <a:t>เป็นอาหารที่มีสารอาหารสมดุล</a:t>
              </a:r>
              <a:endParaRPr lang="en-US" sz="2800" b="1" dirty="0">
                <a:latin typeface="UD Digi Kyokasho NK-R" panose="02020400000000000000" pitchFamily="18" charset="-128"/>
                <a:ea typeface="UD Digi Kyokasho NK-R" panose="02020400000000000000" pitchFamily="18" charset="-128"/>
              </a:endParaRPr>
            </a:p>
            <a:p>
              <a:pPr>
                <a:spcBef>
                  <a:spcPts val="600"/>
                </a:spcBef>
                <a:spcAft>
                  <a:spcPts val="600"/>
                </a:spcAft>
              </a:pPr>
              <a:r>
                <a:rPr lang="ja-JP" altLang="en-US" sz="2400" dirty="0">
                  <a:latin typeface="UD Digi Kyokasho NK-R" panose="02020400000000000000" pitchFamily="18" charset="-128"/>
                  <a:ea typeface="UD Digi Kyokasho NK-R" panose="02020400000000000000" pitchFamily="18" charset="-128"/>
                </a:rPr>
                <a:t>✓</a:t>
              </a:r>
              <a:r>
                <a:rPr lang="th-TH" altLang="ja-JP" sz="2800" b="1" dirty="0">
                  <a:latin typeface="UD Digi Kyokasho NK-R" panose="02020400000000000000" pitchFamily="18" charset="-128"/>
                  <a:ea typeface="UD Digi Kyokasho NK-R" panose="02020400000000000000" pitchFamily="18" charset="-128"/>
                </a:rPr>
                <a:t>เวลาทานจะทานเป็นรูปสามเหลี่ยม</a:t>
              </a:r>
              <a:endParaRPr lang="th-TH" altLang="ja-JP" sz="2400" b="1" dirty="0">
                <a:latin typeface="UD Digi Kyokasho NK-R" panose="02020400000000000000" pitchFamily="18" charset="-128"/>
                <a:ea typeface="UD Digi Kyokasho NK-R" panose="02020400000000000000" pitchFamily="18" charset="-128"/>
              </a:endParaRPr>
            </a:p>
            <a:p>
              <a:pPr>
                <a:spcBef>
                  <a:spcPts val="600"/>
                </a:spcBef>
                <a:spcAft>
                  <a:spcPts val="600"/>
                </a:spcAft>
              </a:pPr>
              <a:r>
                <a:rPr lang="th-TH" altLang="ja-JP" sz="2400" b="1" dirty="0">
                  <a:latin typeface="UD Digi Kyokasho NK-R" panose="02020400000000000000" pitchFamily="18" charset="-128"/>
                  <a:ea typeface="UD Digi Kyokasho NK-R" panose="02020400000000000000" pitchFamily="18" charset="-128"/>
                </a:rPr>
                <a:t>    </a:t>
              </a:r>
              <a:r>
                <a:rPr lang="ja-JP" altLang="en-US" sz="2400" dirty="0">
                  <a:latin typeface="UD Digi Kyokasho NK-R" panose="02020400000000000000" pitchFamily="18" charset="-128"/>
                  <a:ea typeface="UD Digi Kyokasho NK-R" panose="02020400000000000000" pitchFamily="18" charset="-128"/>
                </a:rPr>
                <a:t>三角食べ（</a:t>
              </a:r>
              <a:r>
                <a:rPr lang="th-TH" altLang="ja-JP" sz="2400" b="1" dirty="0">
                  <a:latin typeface="UD Digi Kyokasho NK-R" panose="02020400000000000000" pitchFamily="18" charset="-128"/>
                  <a:ea typeface="UD Digi Kyokasho NK-R" panose="02020400000000000000" pitchFamily="18" charset="-128"/>
                </a:rPr>
                <a:t>ทานแต่ละอย่างทีละนิด</a:t>
              </a:r>
              <a:r>
                <a:rPr lang="ja-JP" altLang="en-US" sz="2400" dirty="0">
                  <a:latin typeface="UD Digi Kyokasho NK-R" panose="02020400000000000000" pitchFamily="18" charset="-128"/>
                  <a:ea typeface="UD Digi Kyokasho NK-R" panose="02020400000000000000" pitchFamily="18" charset="-128"/>
                </a:rPr>
                <a:t>）</a:t>
              </a:r>
              <a:endParaRPr lang="en-US" altLang="ja-JP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endParaRPr>
            </a:p>
            <a:p>
              <a:endParaRPr lang="en-US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endParaRPr>
            </a:p>
          </p:txBody>
        </p:sp>
      </p:grpSp>
      <p:sp>
        <p:nvSpPr>
          <p:cNvPr id="23" name="矢印: 折線 22">
            <a:extLst>
              <a:ext uri="{FF2B5EF4-FFF2-40B4-BE49-F238E27FC236}">
                <a16:creationId xmlns:a16="http://schemas.microsoft.com/office/drawing/2014/main" id="{DBC2A784-3A15-45F2-8A6E-DEB30E256CB8}"/>
              </a:ext>
            </a:extLst>
          </p:cNvPr>
          <p:cNvSpPr/>
          <p:nvPr/>
        </p:nvSpPr>
        <p:spPr>
          <a:xfrm rot="16200000" flipH="1">
            <a:off x="5797105" y="5618036"/>
            <a:ext cx="908054" cy="689607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87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吹き出し: 角を丸めた四角形 23">
            <a:extLst>
              <a:ext uri="{FF2B5EF4-FFF2-40B4-BE49-F238E27FC236}">
                <a16:creationId xmlns:a16="http://schemas.microsoft.com/office/drawing/2014/main" id="{FED451AD-B978-4364-826B-EB5C4C4D888B}"/>
              </a:ext>
            </a:extLst>
          </p:cNvPr>
          <p:cNvSpPr/>
          <p:nvPr/>
        </p:nvSpPr>
        <p:spPr>
          <a:xfrm>
            <a:off x="838200" y="5412963"/>
            <a:ext cx="4562584" cy="908055"/>
          </a:xfrm>
          <a:prstGeom prst="wedgeRoundRectCallout">
            <a:avLst>
              <a:gd name="adj1" fmla="val 57315"/>
              <a:gd name="adj2" fmla="val 4783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「</a:t>
            </a:r>
            <a:r>
              <a:rPr lang="ja-JP" altLang="en-US" sz="2000" dirty="0">
                <a:latin typeface="UD Digi Kyokasho NK-B" panose="02020700000000000000" pitchFamily="18" charset="-128"/>
                <a:ea typeface="UD Digi Kyokasho NK-B" panose="02020700000000000000" pitchFamily="18" charset="-128"/>
              </a:rPr>
              <a:t>ていしょく</a:t>
            </a:r>
            <a:r>
              <a:rPr lang="ja-JP" altLang="en-US" sz="20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」</a:t>
            </a:r>
            <a:r>
              <a:rPr lang="th-TH" altLang="ja-JP" sz="2400" b="1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มีหลากหลายเมนู ลองไปดูกันว่ามีเมนูอะไรบ้าง </a:t>
            </a:r>
            <a:endParaRPr lang="en-US" sz="2400" b="1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0E3CDC93-FC32-4C4E-B30D-5EC51E2A9E88}"/>
              </a:ext>
            </a:extLst>
          </p:cNvPr>
          <p:cNvSpPr txBox="1"/>
          <p:nvPr/>
        </p:nvSpPr>
        <p:spPr>
          <a:xfrm>
            <a:off x="5442536" y="2314991"/>
            <a:ext cx="18020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altLang="ja-JP" sz="2800" dirty="0"/>
              <a:t>กับข้าว(จานรอง)</a:t>
            </a:r>
            <a:endParaRPr lang="en-US" sz="2800" dirty="0"/>
          </a:p>
        </p:txBody>
      </p:sp>
      <p:pic>
        <p:nvPicPr>
          <p:cNvPr id="4" name="図 11">
            <a:extLst>
              <a:ext uri="{FF2B5EF4-FFF2-40B4-BE49-F238E27FC236}">
                <a16:creationId xmlns:a16="http://schemas.microsoft.com/office/drawing/2014/main" id="{1E2A3314-2AE3-4C78-4196-858196BDD6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53492" y="936044"/>
            <a:ext cx="849598" cy="1061071"/>
          </a:xfrm>
          <a:prstGeom prst="rect">
            <a:avLst/>
          </a:prstGeom>
        </p:spPr>
      </p:pic>
      <p:sp>
        <p:nvSpPr>
          <p:cNvPr id="5" name="テキスト ボックス 2">
            <a:extLst>
              <a:ext uri="{FF2B5EF4-FFF2-40B4-BE49-F238E27FC236}">
                <a16:creationId xmlns:a16="http://schemas.microsoft.com/office/drawing/2014/main" id="{84D5D34C-95E5-2D78-625B-E2045C41E4BE}"/>
              </a:ext>
            </a:extLst>
          </p:cNvPr>
          <p:cNvSpPr txBox="1"/>
          <p:nvPr/>
        </p:nvSpPr>
        <p:spPr>
          <a:xfrm>
            <a:off x="393606" y="1751567"/>
            <a:ext cx="2982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altLang="ja-JP" sz="2800" dirty="0"/>
              <a:t>กับข้าว(จานหลัก)</a:t>
            </a:r>
            <a:endParaRPr lang="en-US" sz="2800" dirty="0"/>
          </a:p>
        </p:txBody>
      </p:sp>
      <p:sp>
        <p:nvSpPr>
          <p:cNvPr id="6" name="テキスト ボックス 2">
            <a:extLst>
              <a:ext uri="{FF2B5EF4-FFF2-40B4-BE49-F238E27FC236}">
                <a16:creationId xmlns:a16="http://schemas.microsoft.com/office/drawing/2014/main" id="{C1E094ED-3B73-47EA-24FF-B57EBA0FA3C7}"/>
              </a:ext>
            </a:extLst>
          </p:cNvPr>
          <p:cNvSpPr txBox="1"/>
          <p:nvPr/>
        </p:nvSpPr>
        <p:spPr>
          <a:xfrm>
            <a:off x="5468496" y="3067230"/>
            <a:ext cx="18020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dirty="0"/>
              <a:t>つけもの</a:t>
            </a:r>
            <a:endParaRPr lang="en-US" altLang="ja-JP" sz="2000" dirty="0"/>
          </a:p>
          <a:p>
            <a:r>
              <a:rPr lang="th-TH" sz="2800" dirty="0"/>
              <a:t>ผักดอง</a:t>
            </a:r>
            <a:endParaRPr lang="en-US" sz="2800" dirty="0"/>
          </a:p>
        </p:txBody>
      </p:sp>
      <p:sp>
        <p:nvSpPr>
          <p:cNvPr id="7" name="テキスト ボックス 2">
            <a:extLst>
              <a:ext uri="{FF2B5EF4-FFF2-40B4-BE49-F238E27FC236}">
                <a16:creationId xmlns:a16="http://schemas.microsoft.com/office/drawing/2014/main" id="{45DC0554-BC31-0A25-3C03-343595937871}"/>
              </a:ext>
            </a:extLst>
          </p:cNvPr>
          <p:cNvSpPr txBox="1"/>
          <p:nvPr/>
        </p:nvSpPr>
        <p:spPr>
          <a:xfrm>
            <a:off x="5363979" y="4212819"/>
            <a:ext cx="18020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800" dirty="0"/>
              <a:t>ซุปมิโซะ</a:t>
            </a:r>
            <a:endParaRPr lang="en-US" sz="2800" dirty="0"/>
          </a:p>
        </p:txBody>
      </p:sp>
      <p:pic>
        <p:nvPicPr>
          <p:cNvPr id="9" name="図 8" descr="テーブルの上の食事&#10;&#10;自動的に生成された説明">
            <a:extLst>
              <a:ext uri="{FF2B5EF4-FFF2-40B4-BE49-F238E27FC236}">
                <a16:creationId xmlns:a16="http://schemas.microsoft.com/office/drawing/2014/main" id="{4FE45BF4-E029-288F-A538-839FBE747A37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356" y="2293364"/>
            <a:ext cx="4180199" cy="2553840"/>
          </a:xfrm>
          <a:prstGeom prst="rect">
            <a:avLst/>
          </a:prstGeom>
        </p:spPr>
      </p:pic>
      <p:cxnSp>
        <p:nvCxnSpPr>
          <p:cNvPr id="11" name="直線矢印コネクタ 10">
            <a:extLst>
              <a:ext uri="{FF2B5EF4-FFF2-40B4-BE49-F238E27FC236}">
                <a16:creationId xmlns:a16="http://schemas.microsoft.com/office/drawing/2014/main" id="{45A001B1-6249-8D81-90FF-6301D0A7EF28}"/>
              </a:ext>
            </a:extLst>
          </p:cNvPr>
          <p:cNvCxnSpPr>
            <a:cxnSpLocks/>
          </p:cNvCxnSpPr>
          <p:nvPr/>
        </p:nvCxnSpPr>
        <p:spPr>
          <a:xfrm>
            <a:off x="1294631" y="2150923"/>
            <a:ext cx="1518907" cy="87502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直線矢印コネクタ 16">
            <a:extLst>
              <a:ext uri="{FF2B5EF4-FFF2-40B4-BE49-F238E27FC236}">
                <a16:creationId xmlns:a16="http://schemas.microsoft.com/office/drawing/2014/main" id="{D260B69F-AB59-C0C9-58CE-8D1E4DE3BA20}"/>
              </a:ext>
            </a:extLst>
          </p:cNvPr>
          <p:cNvCxnSpPr>
            <a:cxnSpLocks/>
            <a:stCxn id="6" idx="1"/>
          </p:cNvCxnSpPr>
          <p:nvPr/>
        </p:nvCxnSpPr>
        <p:spPr>
          <a:xfrm flipH="1">
            <a:off x="3614427" y="3482729"/>
            <a:ext cx="1854069" cy="51668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7" name="直線矢印コネクタ 26">
            <a:extLst>
              <a:ext uri="{FF2B5EF4-FFF2-40B4-BE49-F238E27FC236}">
                <a16:creationId xmlns:a16="http://schemas.microsoft.com/office/drawing/2014/main" id="{21C60EA0-370E-CA97-8F6F-1F981004DD58}"/>
              </a:ext>
            </a:extLst>
          </p:cNvPr>
          <p:cNvCxnSpPr>
            <a:cxnSpLocks/>
          </p:cNvCxnSpPr>
          <p:nvPr/>
        </p:nvCxnSpPr>
        <p:spPr>
          <a:xfrm flipH="1">
            <a:off x="4637078" y="2563551"/>
            <a:ext cx="752861" cy="44260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1" name="直線矢印コネクタ 30">
            <a:extLst>
              <a:ext uri="{FF2B5EF4-FFF2-40B4-BE49-F238E27FC236}">
                <a16:creationId xmlns:a16="http://schemas.microsoft.com/office/drawing/2014/main" id="{8E2A81A4-61A4-AA72-8B5F-FCBDC1926E82}"/>
              </a:ext>
            </a:extLst>
          </p:cNvPr>
          <p:cNvCxnSpPr>
            <a:cxnSpLocks/>
          </p:cNvCxnSpPr>
          <p:nvPr/>
        </p:nvCxnSpPr>
        <p:spPr>
          <a:xfrm flipH="1" flipV="1">
            <a:off x="4509822" y="4123334"/>
            <a:ext cx="914004" cy="23510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3" name="テキスト ボックス 2">
            <a:extLst>
              <a:ext uri="{FF2B5EF4-FFF2-40B4-BE49-F238E27FC236}">
                <a16:creationId xmlns:a16="http://schemas.microsoft.com/office/drawing/2014/main" id="{887031F1-6DD9-91E2-F0FD-0EE15D9CBC50}"/>
              </a:ext>
            </a:extLst>
          </p:cNvPr>
          <p:cNvSpPr txBox="1"/>
          <p:nvPr/>
        </p:nvSpPr>
        <p:spPr>
          <a:xfrm>
            <a:off x="167891" y="3570284"/>
            <a:ext cx="18020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dirty="0"/>
              <a:t>ごはん</a:t>
            </a:r>
            <a:endParaRPr lang="en-US" sz="2800" dirty="0"/>
          </a:p>
        </p:txBody>
      </p:sp>
      <p:sp>
        <p:nvSpPr>
          <p:cNvPr id="34" name="矢印: 折線 33">
            <a:extLst>
              <a:ext uri="{FF2B5EF4-FFF2-40B4-BE49-F238E27FC236}">
                <a16:creationId xmlns:a16="http://schemas.microsoft.com/office/drawing/2014/main" id="{9C559C7D-82E3-62FA-BC77-BC192A63B4F6}"/>
              </a:ext>
            </a:extLst>
          </p:cNvPr>
          <p:cNvSpPr/>
          <p:nvPr/>
        </p:nvSpPr>
        <p:spPr>
          <a:xfrm flipV="1">
            <a:off x="519753" y="4017906"/>
            <a:ext cx="715266" cy="555164"/>
          </a:xfrm>
          <a:prstGeom prst="bentArrow">
            <a:avLst>
              <a:gd name="adj1" fmla="val 3294"/>
              <a:gd name="adj2" fmla="val 1647"/>
              <a:gd name="adj3" fmla="val 3243"/>
              <a:gd name="adj4" fmla="val 26231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38" name="図 37" descr="木製テーブルの上にあるいろんな食べ物&#10;&#10;自動的に生成された説明">
            <a:extLst>
              <a:ext uri="{FF2B5EF4-FFF2-40B4-BE49-F238E27FC236}">
                <a16:creationId xmlns:a16="http://schemas.microsoft.com/office/drawing/2014/main" id="{62B6EFC7-839D-5294-E8E3-540471B27B0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169" y="4647371"/>
            <a:ext cx="2250743" cy="1688057"/>
          </a:xfrm>
          <a:prstGeom prst="rect">
            <a:avLst/>
          </a:prstGeom>
        </p:spPr>
      </p:pic>
      <p:pic>
        <p:nvPicPr>
          <p:cNvPr id="40" name="図 39" descr="トレイの上の料理&#10;&#10;自動的に生成された説明">
            <a:extLst>
              <a:ext uri="{FF2B5EF4-FFF2-40B4-BE49-F238E27FC236}">
                <a16:creationId xmlns:a16="http://schemas.microsoft.com/office/drawing/2014/main" id="{B3FDDFC5-E414-0BB2-A306-BE5181662F9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0031" y="4652426"/>
            <a:ext cx="2250743" cy="1688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2358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3" grpId="0" animBg="1"/>
      <p:bldP spid="2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C46D56C-85A8-45FB-9A8A-37F9A85BB6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altLang="ja-JP" b="1" dirty="0">
                <a:latin typeface="UD Digi Kyokasho NK-B" panose="02020700000000000000" pitchFamily="18" charset="-128"/>
                <a:ea typeface="UD Digi Kyokasho NK-B" panose="02020700000000000000" pitchFamily="18" charset="-128"/>
                <a:cs typeface="+mn-cs"/>
              </a:rPr>
              <a:t>กิจกรรมที่</a:t>
            </a:r>
            <a:r>
              <a:rPr lang="ja-JP" altLang="en-US" dirty="0">
                <a:latin typeface="UD Digi Kyokasho NK-B" panose="02020700000000000000" pitchFamily="18" charset="-128"/>
                <a:ea typeface="UD Digi Kyokasho NK-B" panose="02020700000000000000" pitchFamily="18" charset="-128"/>
              </a:rPr>
              <a:t>③</a:t>
            </a:r>
            <a:br>
              <a:rPr lang="en-US" altLang="ja-JP" dirty="0">
                <a:latin typeface="UD Digi Kyokasho NK-B" panose="02020700000000000000" pitchFamily="18" charset="-128"/>
                <a:ea typeface="UD Digi Kyokasho NK-B" panose="02020700000000000000" pitchFamily="18" charset="-128"/>
              </a:rPr>
            </a:br>
            <a:r>
              <a:rPr lang="ja-JP" altLang="en-US" dirty="0">
                <a:latin typeface="UD Digi Kyokasho NK-B" panose="02020700000000000000" pitchFamily="18" charset="-128"/>
                <a:ea typeface="UD Digi Kyokasho NK-B" panose="02020700000000000000" pitchFamily="18" charset="-128"/>
              </a:rPr>
              <a:t>「どんぶり」</a:t>
            </a:r>
            <a:r>
              <a:rPr lang="th-TH" altLang="ja-JP" b="1" dirty="0">
                <a:latin typeface="UD Digi Kyokasho NK-B" panose="02020700000000000000" pitchFamily="18" charset="-128"/>
                <a:ea typeface="UD Digi Kyokasho NK-B" panose="02020700000000000000" pitchFamily="18" charset="-128"/>
                <a:cs typeface="+mn-cs"/>
              </a:rPr>
              <a:t>คืออะไรนะ</a:t>
            </a:r>
            <a:r>
              <a:rPr lang="ja-JP" altLang="en-US" dirty="0">
                <a:latin typeface="UD Digi Kyokasho NK-B" panose="02020700000000000000" pitchFamily="18" charset="-128"/>
                <a:ea typeface="UD Digi Kyokasho NK-B" panose="02020700000000000000" pitchFamily="18" charset="-128"/>
              </a:rPr>
              <a:t>？</a:t>
            </a:r>
            <a:endParaRPr lang="en-US" dirty="0">
              <a:latin typeface="UD Digi Kyokasho NK-B" panose="02020700000000000000" pitchFamily="18" charset="-128"/>
              <a:ea typeface="UD Digi Kyokasho NK-B" panose="02020700000000000000" pitchFamily="18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EC17CE67-4EED-4C6D-A48F-61544E6D0A60}"/>
              </a:ext>
            </a:extLst>
          </p:cNvPr>
          <p:cNvSpPr txBox="1"/>
          <p:nvPr/>
        </p:nvSpPr>
        <p:spPr>
          <a:xfrm>
            <a:off x="6558534" y="602176"/>
            <a:ext cx="560666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「どんぶり」</a:t>
            </a:r>
            <a:r>
              <a:rPr lang="th-TH" altLang="ja-JP" sz="2800" b="1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ก็มีหลายอย่าง</a:t>
            </a:r>
            <a:endParaRPr lang="en-US" altLang="ja-JP" sz="2800" b="1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  <a:p>
            <a:r>
              <a:rPr lang="th-TH" altLang="ja-JP" sz="2800" b="1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ลองหาดูว่ามี</a:t>
            </a:r>
            <a:r>
              <a:rPr lang="ja-JP" altLang="en-US" sz="2800" b="1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 </a:t>
            </a:r>
            <a:r>
              <a:rPr lang="ja-JP" altLang="en-US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「どんぶり」</a:t>
            </a:r>
            <a:r>
              <a:rPr lang="th-TH" altLang="ja-JP" sz="2800" b="1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แบบไหนบ้าง</a:t>
            </a:r>
            <a:endParaRPr lang="en-US" sz="2400" b="1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</p:txBody>
      </p:sp>
      <p:pic>
        <p:nvPicPr>
          <p:cNvPr id="12" name="図 11" descr="台の上にある数種類の食事&#10;&#10;低い精度で自動的に生成された説明">
            <a:extLst>
              <a:ext uri="{FF2B5EF4-FFF2-40B4-BE49-F238E27FC236}">
                <a16:creationId xmlns:a16="http://schemas.microsoft.com/office/drawing/2014/main" id="{8604D5F8-9136-45B9-A6C2-0D94D194C59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036" y="2461514"/>
            <a:ext cx="5135192" cy="363181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6" name="吹き出し: 角を丸めた四角形 15">
            <a:extLst>
              <a:ext uri="{FF2B5EF4-FFF2-40B4-BE49-F238E27FC236}">
                <a16:creationId xmlns:a16="http://schemas.microsoft.com/office/drawing/2014/main" id="{AF8545B9-AA0D-4AB7-B27F-BD95BD191880}"/>
              </a:ext>
            </a:extLst>
          </p:cNvPr>
          <p:cNvSpPr/>
          <p:nvPr/>
        </p:nvSpPr>
        <p:spPr>
          <a:xfrm>
            <a:off x="5825465" y="1925790"/>
            <a:ext cx="3755360" cy="908055"/>
          </a:xfrm>
          <a:prstGeom prst="wedgeRoundRectCallout">
            <a:avLst>
              <a:gd name="adj1" fmla="val 57315"/>
              <a:gd name="adj2" fmla="val 4783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altLang="ja-JP" sz="2800" b="1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ลองค้นและอ่านเกี่ยวกับ</a:t>
            </a:r>
          </a:p>
          <a:p>
            <a:pPr algn="ctr"/>
            <a:r>
              <a:rPr lang="ja-JP" altLang="en-US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「どんぶり」</a:t>
            </a:r>
            <a:r>
              <a:rPr lang="th-TH" altLang="ja-JP" sz="2800" b="1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จากเว็บไซต์ดู</a:t>
            </a:r>
            <a:endParaRPr lang="en-US" altLang="ja-JP" sz="2400" b="1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</p:txBody>
      </p:sp>
      <p:sp>
        <p:nvSpPr>
          <p:cNvPr id="17" name="四角形: 角を丸くする 16">
            <a:hlinkClick r:id="rId4"/>
            <a:extLst>
              <a:ext uri="{FF2B5EF4-FFF2-40B4-BE49-F238E27FC236}">
                <a16:creationId xmlns:a16="http://schemas.microsoft.com/office/drawing/2014/main" id="{C2CAC4B0-04BD-46FC-88CB-0877D01F6E92}"/>
              </a:ext>
            </a:extLst>
          </p:cNvPr>
          <p:cNvSpPr/>
          <p:nvPr/>
        </p:nvSpPr>
        <p:spPr>
          <a:xfrm>
            <a:off x="9706708" y="2731933"/>
            <a:ext cx="2194560" cy="90805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2800"/>
              <a:t>LIVE</a:t>
            </a:r>
            <a:r>
              <a:rPr lang="ja-JP" altLang="en-US" sz="2800"/>
              <a:t> </a:t>
            </a:r>
            <a:r>
              <a:rPr lang="en-US" altLang="ja-JP" sz="2800"/>
              <a:t>JAPAN</a:t>
            </a:r>
            <a:endParaRPr lang="en-US" sz="2800"/>
          </a:p>
        </p:txBody>
      </p:sp>
      <p:pic>
        <p:nvPicPr>
          <p:cNvPr id="19" name="図 18" descr="テキスト&#10;&#10;自動的に生成された説明">
            <a:extLst>
              <a:ext uri="{FF2B5EF4-FFF2-40B4-BE49-F238E27FC236}">
                <a16:creationId xmlns:a16="http://schemas.microsoft.com/office/drawing/2014/main" id="{A9FA4754-F9F6-440C-B473-9C18A534BBD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8108" b="87838" l="1379" r="98621">
                        <a14:foregroundMark x1="60000" y1="36486" x2="82759" y2="74324"/>
                        <a14:foregroundMark x1="93103" y1="62162" x2="98621" y2="77027"/>
                        <a14:foregroundMark x1="1379" y1="24324" x2="44138" y2="2702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9185" y="3364161"/>
            <a:ext cx="1869605" cy="954143"/>
          </a:xfrm>
          <a:prstGeom prst="rect">
            <a:avLst/>
          </a:prstGeom>
        </p:spPr>
      </p:pic>
      <p:sp>
        <p:nvSpPr>
          <p:cNvPr id="21" name="四角形: 角を丸くする 20">
            <a:hlinkClick r:id="rId7"/>
            <a:extLst>
              <a:ext uri="{FF2B5EF4-FFF2-40B4-BE49-F238E27FC236}">
                <a16:creationId xmlns:a16="http://schemas.microsoft.com/office/drawing/2014/main" id="{36ECCCC5-60BA-4208-A697-BB0A89D5A211}"/>
              </a:ext>
            </a:extLst>
          </p:cNvPr>
          <p:cNvSpPr/>
          <p:nvPr/>
        </p:nvSpPr>
        <p:spPr>
          <a:xfrm>
            <a:off x="9706708" y="4755265"/>
            <a:ext cx="2194560" cy="1275389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2800" dirty="0"/>
              <a:t>AJINOMOTO</a:t>
            </a:r>
          </a:p>
          <a:p>
            <a:pPr algn="ctr"/>
            <a:r>
              <a:rPr lang="en-US" altLang="ja-JP" sz="2800" dirty="0"/>
              <a:t>PARK</a:t>
            </a:r>
            <a:endParaRPr lang="en-US" sz="2800" dirty="0"/>
          </a:p>
        </p:txBody>
      </p:sp>
      <p:pic>
        <p:nvPicPr>
          <p:cNvPr id="22" name="図 21" descr="テキスト&#10;&#10;自動的に生成された説明">
            <a:extLst>
              <a:ext uri="{FF2B5EF4-FFF2-40B4-BE49-F238E27FC236}">
                <a16:creationId xmlns:a16="http://schemas.microsoft.com/office/drawing/2014/main" id="{3EB38359-D4A2-47FE-AC63-A72CE374EE5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8108" b="87838" l="1379" r="98621">
                        <a14:foregroundMark x1="60000" y1="36486" x2="82759" y2="74324"/>
                        <a14:foregroundMark x1="93103" y1="62162" x2="98621" y2="77027"/>
                        <a14:foregroundMark x1="1379" y1="24324" x2="44138" y2="2702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7482" y="5834368"/>
            <a:ext cx="1869605" cy="954143"/>
          </a:xfrm>
          <a:prstGeom prst="rect">
            <a:avLst/>
          </a:prstGeom>
        </p:spPr>
      </p:pic>
      <p:pic>
        <p:nvPicPr>
          <p:cNvPr id="24" name="図 23">
            <a:extLst>
              <a:ext uri="{FF2B5EF4-FFF2-40B4-BE49-F238E27FC236}">
                <a16:creationId xmlns:a16="http://schemas.microsoft.com/office/drawing/2014/main" id="{00E57945-24C5-4A67-81EF-CBB62308788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5685" b="92765" l="9777" r="89665">
                        <a14:foregroundMark x1="48603" y1="5943" x2="62011" y2="20672"/>
                        <a14:foregroundMark x1="68715" y1="91731" x2="51117" y2="9276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6914" y="3041067"/>
            <a:ext cx="1226231" cy="1325563"/>
          </a:xfrm>
          <a:prstGeom prst="rect">
            <a:avLst/>
          </a:prstGeom>
        </p:spPr>
      </p:pic>
      <p:pic>
        <p:nvPicPr>
          <p:cNvPr id="26" name="図 25" descr="部屋, 帽子 が含まれている画像&#10;&#10;自動的に生成された説明">
            <a:extLst>
              <a:ext uri="{FF2B5EF4-FFF2-40B4-BE49-F238E27FC236}">
                <a16:creationId xmlns:a16="http://schemas.microsoft.com/office/drawing/2014/main" id="{761B5117-CF70-475B-8A67-D6A156870220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7292" b="92448" l="9934" r="96689">
                        <a14:foregroundMark x1="53974" y1="7292" x2="53974" y2="7292"/>
                        <a14:foregroundMark x1="58278" y1="66406" x2="65563" y2="52865"/>
                        <a14:foregroundMark x1="51987" y1="46094" x2="60596" y2="46094"/>
                        <a14:foregroundMark x1="61921" y1="92708" x2="32450" y2="84635"/>
                        <a14:foregroundMark x1="47020" y1="63542" x2="53974" y2="60677"/>
                        <a14:foregroundMark x1="53974" y1="64844" x2="61921" y2="59115"/>
                        <a14:foregroundMark x1="90066" y1="38021" x2="85762" y2="47135"/>
                        <a14:foregroundMark x1="93709" y1="41406" x2="96689" y2="3802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6847" y="3021348"/>
            <a:ext cx="1042500" cy="1325563"/>
          </a:xfrm>
          <a:prstGeom prst="rect">
            <a:avLst/>
          </a:prstGeom>
        </p:spPr>
      </p:pic>
      <p:sp>
        <p:nvSpPr>
          <p:cNvPr id="20" name="吹き出し: 角を丸めた四角形 19">
            <a:extLst>
              <a:ext uri="{FF2B5EF4-FFF2-40B4-BE49-F238E27FC236}">
                <a16:creationId xmlns:a16="http://schemas.microsoft.com/office/drawing/2014/main" id="{C1626568-B77C-43C0-BC72-51FB5C4386D2}"/>
              </a:ext>
            </a:extLst>
          </p:cNvPr>
          <p:cNvSpPr/>
          <p:nvPr/>
        </p:nvSpPr>
        <p:spPr>
          <a:xfrm>
            <a:off x="5753026" y="4573852"/>
            <a:ext cx="3755360" cy="2052385"/>
          </a:xfrm>
          <a:prstGeom prst="wedgeRoundRectCallout">
            <a:avLst>
              <a:gd name="adj1" fmla="val 55966"/>
              <a:gd name="adj2" fmla="val -22020"/>
              <a:gd name="adj3" fmla="val 16667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altLang="ja-JP" sz="2800" b="1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ลองดูวิธีการทำ</a:t>
            </a:r>
            <a:r>
              <a:rPr lang="ja-JP" altLang="en-US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「どんぶり」</a:t>
            </a:r>
            <a:r>
              <a:rPr lang="th-TH" altLang="ja-JP" sz="2800" b="1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ดู</a:t>
            </a:r>
            <a:endParaRPr lang="en-US" altLang="ja-JP" sz="2400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  <a:p>
            <a:pPr algn="ctr"/>
            <a:br>
              <a:rPr lang="en-US" altLang="ja-JP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</a:br>
            <a:r>
              <a:rPr lang="th-TH" altLang="ja-JP" sz="2800" b="1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อยากลองทำ</a:t>
            </a:r>
            <a:r>
              <a:rPr lang="ja-JP" altLang="en-US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「どんぶり」</a:t>
            </a:r>
            <a:endParaRPr lang="th-TH" altLang="ja-JP" sz="2400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  <a:p>
            <a:pPr algn="ctr"/>
            <a:r>
              <a:rPr lang="th-TH" altLang="ja-JP" sz="2800" b="1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แบบไหนคะ</a:t>
            </a:r>
            <a:endParaRPr lang="en-US" altLang="ja-JP" sz="2400" b="1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</p:txBody>
      </p:sp>
      <p:pic>
        <p:nvPicPr>
          <p:cNvPr id="4" name="図 11">
            <a:extLst>
              <a:ext uri="{FF2B5EF4-FFF2-40B4-BE49-F238E27FC236}">
                <a16:creationId xmlns:a16="http://schemas.microsoft.com/office/drawing/2014/main" id="{1E5107D1-41D2-D91A-46F9-2EB7A2D2E88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984587" y="1378852"/>
            <a:ext cx="1042500" cy="1301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6945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6" grpId="0" animBg="1"/>
      <p:bldP spid="17" grpId="0" animBg="1"/>
      <p:bldP spid="21" grpId="0" animBg="1"/>
      <p:bldP spid="2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F638DF8-212F-486C-90CD-6DA870413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3302" y="163073"/>
            <a:ext cx="12589043" cy="1325563"/>
          </a:xfrm>
        </p:spPr>
        <p:txBody>
          <a:bodyPr>
            <a:normAutofit fontScale="90000"/>
          </a:bodyPr>
          <a:lstStyle/>
          <a:p>
            <a:r>
              <a:rPr lang="th-TH" altLang="ja-JP" b="1" dirty="0">
                <a:latin typeface="UD Digi Kyokasho NK-B" panose="02020700000000000000" pitchFamily="18" charset="-128"/>
                <a:ea typeface="UD Digi Kyokasho NK-B" panose="02020700000000000000" pitchFamily="18" charset="-128"/>
                <a:cs typeface="+mn-cs"/>
              </a:rPr>
              <a:t>กิจกรรมที่</a:t>
            </a:r>
            <a:r>
              <a:rPr lang="ja-JP" altLang="en-US" dirty="0">
                <a:latin typeface="UD Digi Kyokasho NK-B" panose="02020700000000000000" pitchFamily="18" charset="-128"/>
                <a:ea typeface="UD Digi Kyokasho NK-B" panose="02020700000000000000" pitchFamily="18" charset="-128"/>
              </a:rPr>
              <a:t>④</a:t>
            </a:r>
            <a:br>
              <a:rPr lang="en-US" altLang="ja-JP" dirty="0">
                <a:latin typeface="UD Digi Kyokasho NK-B" panose="02020700000000000000" pitchFamily="18" charset="-128"/>
                <a:ea typeface="UD Digi Kyokasho NK-B" panose="02020700000000000000" pitchFamily="18" charset="-128"/>
              </a:rPr>
            </a:br>
            <a:r>
              <a:rPr lang="th-TH" altLang="ja-JP" dirty="0">
                <a:latin typeface="UD Digi Kyokasho NK-B" panose="02020700000000000000" pitchFamily="18" charset="-128"/>
                <a:ea typeface="UD Digi Kyokasho NK-B" panose="02020700000000000000" pitchFamily="18" charset="-128"/>
              </a:rPr>
              <a:t>1.</a:t>
            </a:r>
            <a:r>
              <a:rPr lang="th-TH" altLang="ja-JP" sz="4900" b="1" dirty="0">
                <a:latin typeface="UD Digi Kyokasho NK-B" panose="02020700000000000000" pitchFamily="18" charset="-128"/>
                <a:ea typeface="UD Digi Kyokasho NK-B" panose="02020700000000000000" pitchFamily="18" charset="-128"/>
                <a:cs typeface="+mn-cs"/>
              </a:rPr>
              <a:t>ลองเปรียบเทียบ</a:t>
            </a:r>
            <a:r>
              <a:rPr lang="th-TH" altLang="ja-JP" sz="4900" b="1" dirty="0">
                <a:solidFill>
                  <a:srgbClr val="0070C0"/>
                </a:solidFill>
                <a:latin typeface="UD Digi Kyokasho NK-B" panose="02020700000000000000" pitchFamily="18" charset="-128"/>
                <a:ea typeface="UD Digi Kyokasho NK-B" panose="02020700000000000000" pitchFamily="18" charset="-128"/>
                <a:cs typeface="+mn-cs"/>
              </a:rPr>
              <a:t>ตามช่วงเวลา</a:t>
            </a:r>
            <a:r>
              <a:rPr lang="ja-JP" altLang="en-US" sz="4000" u="sng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：</a:t>
            </a:r>
            <a:r>
              <a:rPr lang="th-TH" altLang="ja-JP" b="1" u="sng" dirty="0">
                <a:latin typeface="UD Digi Kyokasho NK-R" panose="02020400000000000000" pitchFamily="18" charset="-128"/>
                <a:ea typeface="UD Digi Kyokasho NK-R" panose="02020400000000000000" pitchFamily="18" charset="-128"/>
                <a:cs typeface="+mn-cs"/>
              </a:rPr>
              <a:t>ทุก10ปีมีการเปลี่ยนแปลงหรือไม่</a:t>
            </a:r>
            <a:endParaRPr lang="en-US" b="1" u="sng" dirty="0">
              <a:latin typeface="UD Digi Kyokasho NK-R" panose="02020400000000000000" pitchFamily="18" charset="-128"/>
              <a:ea typeface="UD Digi Kyokasho NK-R" panose="02020400000000000000" pitchFamily="18" charset="-128"/>
              <a:cs typeface="+mn-cs"/>
            </a:endParaRPr>
          </a:p>
        </p:txBody>
      </p:sp>
      <p:sp>
        <p:nvSpPr>
          <p:cNvPr id="7" name="吹き出し: 角を丸めた四角形 6">
            <a:extLst>
              <a:ext uri="{FF2B5EF4-FFF2-40B4-BE49-F238E27FC236}">
                <a16:creationId xmlns:a16="http://schemas.microsoft.com/office/drawing/2014/main" id="{30CD8B68-505C-4AED-9BCF-0775C677AC94}"/>
              </a:ext>
            </a:extLst>
          </p:cNvPr>
          <p:cNvSpPr/>
          <p:nvPr/>
        </p:nvSpPr>
        <p:spPr>
          <a:xfrm>
            <a:off x="663302" y="5669690"/>
            <a:ext cx="8014441" cy="1102788"/>
          </a:xfrm>
          <a:prstGeom prst="wedgeRoundRectCallout">
            <a:avLst>
              <a:gd name="adj1" fmla="val -52574"/>
              <a:gd name="adj2" fmla="val -3949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Q:</a:t>
            </a:r>
            <a:r>
              <a:rPr lang="ja-JP" altLang="en-US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　</a:t>
            </a:r>
            <a:r>
              <a:rPr lang="th-TH" altLang="ja-JP" sz="2800" b="1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ในกลุ่มสังเกตเห็นอะไรบ้างคะ ลองพูดคุยเกี่ยวกับสิ่งที่สังเกตเห็นกัน</a:t>
            </a:r>
            <a:endParaRPr lang="en-US" altLang="ja-JP" sz="2800" b="1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  <a:p>
            <a:pPr algn="ctr"/>
            <a:r>
              <a:rPr lang="th-TH" altLang="ja-JP" sz="2800" b="1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ความเปลี่ยนแปลงเช่นนี้ เพื่อนๆคิดว่ามันเกิดจากอะไร</a:t>
            </a:r>
            <a:endParaRPr lang="en-US" altLang="ja-JP" sz="2800" b="1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</p:txBody>
      </p:sp>
      <p:pic>
        <p:nvPicPr>
          <p:cNvPr id="4" name="図 11">
            <a:extLst>
              <a:ext uri="{FF2B5EF4-FFF2-40B4-BE49-F238E27FC236}">
                <a16:creationId xmlns:a16="http://schemas.microsoft.com/office/drawing/2014/main" id="{89726499-8F9A-E01F-B80B-E63A153C53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44955" y="225169"/>
            <a:ext cx="961935" cy="1201369"/>
          </a:xfrm>
          <a:prstGeom prst="rect">
            <a:avLst/>
          </a:prstGeom>
        </p:spPr>
      </p:pic>
      <p:graphicFrame>
        <p:nvGraphicFramePr>
          <p:cNvPr id="9" name="表 9">
            <a:extLst>
              <a:ext uri="{FF2B5EF4-FFF2-40B4-BE49-F238E27FC236}">
                <a16:creationId xmlns:a16="http://schemas.microsoft.com/office/drawing/2014/main" id="{EC6EC129-199C-3F53-F116-9DC5CEF7E1C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9189496"/>
              </p:ext>
            </p:extLst>
          </p:nvPr>
        </p:nvGraphicFramePr>
        <p:xfrm>
          <a:off x="285110" y="1426538"/>
          <a:ext cx="10810780" cy="4165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1271">
                  <a:extLst>
                    <a:ext uri="{9D8B030D-6E8A-4147-A177-3AD203B41FA5}">
                      <a16:colId xmlns:a16="http://schemas.microsoft.com/office/drawing/2014/main" val="3212302359"/>
                    </a:ext>
                  </a:extLst>
                </a:gridCol>
                <a:gridCol w="3570450">
                  <a:extLst>
                    <a:ext uri="{9D8B030D-6E8A-4147-A177-3AD203B41FA5}">
                      <a16:colId xmlns:a16="http://schemas.microsoft.com/office/drawing/2014/main" val="215807948"/>
                    </a:ext>
                  </a:extLst>
                </a:gridCol>
                <a:gridCol w="3429000">
                  <a:extLst>
                    <a:ext uri="{9D8B030D-6E8A-4147-A177-3AD203B41FA5}">
                      <a16:colId xmlns:a16="http://schemas.microsoft.com/office/drawing/2014/main" val="509896849"/>
                    </a:ext>
                  </a:extLst>
                </a:gridCol>
                <a:gridCol w="3130059">
                  <a:extLst>
                    <a:ext uri="{9D8B030D-6E8A-4147-A177-3AD203B41FA5}">
                      <a16:colId xmlns:a16="http://schemas.microsoft.com/office/drawing/2014/main" val="160915807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2400" dirty="0"/>
                        <a:t>2002</a:t>
                      </a:r>
                      <a:endParaRPr lang="en-US" sz="2400" dirty="0"/>
                    </a:p>
                  </a:txBody>
                  <a:tcPr anchor="ctr"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2400" dirty="0"/>
                        <a:t>2012</a:t>
                      </a:r>
                      <a:endParaRPr lang="en-US" sz="2400" dirty="0"/>
                    </a:p>
                  </a:txBody>
                  <a:tcPr anchor="ctr"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2400" dirty="0"/>
                        <a:t>2022</a:t>
                      </a:r>
                      <a:endParaRPr lang="en-US" sz="2400" dirty="0"/>
                    </a:p>
                  </a:txBody>
                  <a:tcPr anchor="ctr">
                    <a:solidFill>
                      <a:srgbClr val="FF993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88464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ja-JP" dirty="0"/>
                        <a:t>1</a:t>
                      </a:r>
                      <a:r>
                        <a:rPr lang="ja-JP" altLang="en-US" dirty="0"/>
                        <a:t>👑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すし　　　</a:t>
                      </a:r>
                      <a:r>
                        <a:rPr lang="en-US" altLang="ja-JP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[43.0 % ]</a:t>
                      </a:r>
                      <a:endParaRPr lang="en-US" dirty="0">
                        <a:latin typeface="UD Digi Kyokasho NK-R" panose="02020400000000000000" pitchFamily="18" charset="-128"/>
                        <a:ea typeface="UD Digi Kyokasho NK-R" panose="02020400000000000000" pitchFamily="18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すし　　　</a:t>
                      </a:r>
                      <a:r>
                        <a:rPr lang="en-US" altLang="ja-JP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[41.6 % ]</a:t>
                      </a:r>
                      <a:endParaRPr lang="en-US" dirty="0">
                        <a:latin typeface="UD Digi Kyokasho NK-R" panose="02020400000000000000" pitchFamily="18" charset="-128"/>
                        <a:ea typeface="UD Digi Kyokasho NK-R" panose="02020400000000000000" pitchFamily="18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すし　　　</a:t>
                      </a:r>
                      <a:r>
                        <a:rPr lang="en-US" altLang="ja-JP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[38.3% ]</a:t>
                      </a:r>
                      <a:endParaRPr lang="en-US" dirty="0">
                        <a:latin typeface="UD Digi Kyokasho NK-R" panose="02020400000000000000" pitchFamily="18" charset="-128"/>
                        <a:ea typeface="UD Digi Kyokasho NK-R" panose="02020400000000000000" pitchFamily="18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77311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ja-JP" dirty="0"/>
                        <a:t>2</a:t>
                      </a:r>
                      <a:r>
                        <a:rPr lang="ja-JP" altLang="en-US" dirty="0"/>
                        <a:t>👑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焼肉</a:t>
                      </a:r>
                      <a:r>
                        <a:rPr lang="en-US" altLang="ja-JP" sz="1200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(</a:t>
                      </a:r>
                      <a:r>
                        <a:rPr lang="ja-JP" altLang="en-US" sz="1200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やきにく</a:t>
                      </a:r>
                      <a:r>
                        <a:rPr lang="en-US" altLang="ja-JP" sz="1200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)</a:t>
                      </a:r>
                      <a:r>
                        <a:rPr lang="ja-JP" altLang="en-US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　　　</a:t>
                      </a:r>
                      <a:r>
                        <a:rPr lang="en-US" altLang="ja-JP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[20.4%]</a:t>
                      </a:r>
                      <a:endParaRPr lang="en-US" dirty="0">
                        <a:latin typeface="UD Digi Kyokasho NK-R" panose="02020400000000000000" pitchFamily="18" charset="-128"/>
                        <a:ea typeface="UD Digi Kyokasho NK-R" panose="02020400000000000000" pitchFamily="18" charset="-128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焼肉</a:t>
                      </a:r>
                      <a:r>
                        <a:rPr lang="en-US" altLang="ja-JP" sz="1200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(</a:t>
                      </a:r>
                      <a:r>
                        <a:rPr lang="ja-JP" altLang="en-US" sz="1200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やきにく</a:t>
                      </a:r>
                      <a:r>
                        <a:rPr lang="en-US" altLang="ja-JP" sz="1200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)</a:t>
                      </a:r>
                      <a:r>
                        <a:rPr lang="ja-JP" altLang="en-US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　　　</a:t>
                      </a:r>
                      <a:r>
                        <a:rPr lang="en-US" altLang="ja-JP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[24.2%]</a:t>
                      </a:r>
                      <a:endParaRPr lang="en-US" dirty="0">
                        <a:latin typeface="UD Digi Kyokasho NK-R" panose="02020400000000000000" pitchFamily="18" charset="-128"/>
                        <a:ea typeface="UD Digi Kyokasho NK-R" panose="02020400000000000000" pitchFamily="18" charset="-128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焼肉</a:t>
                      </a:r>
                      <a:r>
                        <a:rPr lang="en-US" altLang="ja-JP" sz="1200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(</a:t>
                      </a:r>
                      <a:r>
                        <a:rPr lang="ja-JP" altLang="en-US" sz="1200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やきにく</a:t>
                      </a:r>
                      <a:r>
                        <a:rPr lang="en-US" altLang="ja-JP" sz="1200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)</a:t>
                      </a:r>
                      <a:r>
                        <a:rPr lang="ja-JP" altLang="en-US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　　　</a:t>
                      </a:r>
                      <a:r>
                        <a:rPr lang="en-US" altLang="ja-JP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[29.0%]</a:t>
                      </a:r>
                      <a:endParaRPr lang="en-US" dirty="0">
                        <a:latin typeface="UD Digi Kyokasho NK-R" panose="02020400000000000000" pitchFamily="18" charset="-128"/>
                        <a:ea typeface="UD Digi Kyokasho NK-R" panose="02020400000000000000" pitchFamily="18" charset="-128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05198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ja-JP" dirty="0"/>
                        <a:t>3</a:t>
                      </a:r>
                      <a:r>
                        <a:rPr lang="ja-JP" altLang="en-US" dirty="0"/>
                        <a:t>👑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さしみ　　</a:t>
                      </a:r>
                      <a:r>
                        <a:rPr lang="en-US" altLang="ja-JP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[20.1%]</a:t>
                      </a:r>
                      <a:endParaRPr lang="en-US" dirty="0">
                        <a:latin typeface="UD Digi Kyokasho NK-R" panose="02020400000000000000" pitchFamily="18" charset="-128"/>
                        <a:ea typeface="UD Digi Kyokasho NK-R" panose="02020400000000000000" pitchFamily="18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ラーメン　　</a:t>
                      </a:r>
                      <a:r>
                        <a:rPr lang="en-US" altLang="ja-JP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[20.1%]</a:t>
                      </a:r>
                      <a:endParaRPr lang="en-US" dirty="0">
                        <a:latin typeface="UD Digi Kyokasho NK-R" panose="02020400000000000000" pitchFamily="18" charset="-128"/>
                        <a:ea typeface="UD Digi Kyokasho NK-R" panose="02020400000000000000" pitchFamily="18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ラーメン　　</a:t>
                      </a:r>
                      <a:r>
                        <a:rPr lang="en-US" altLang="ja-JP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[21.6%]</a:t>
                      </a:r>
                      <a:endParaRPr lang="en-US" dirty="0">
                        <a:latin typeface="UD Digi Kyokasho NK-R" panose="02020400000000000000" pitchFamily="18" charset="-128"/>
                        <a:ea typeface="UD Digi Kyokasho NK-R" panose="02020400000000000000" pitchFamily="18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33607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/>
                        <a:t>4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ラーメン　　</a:t>
                      </a:r>
                      <a:r>
                        <a:rPr lang="en-US" altLang="ja-JP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[16.7%]</a:t>
                      </a:r>
                      <a:endParaRPr lang="en-US" dirty="0">
                        <a:latin typeface="UD Digi Kyokasho NK-R" panose="02020400000000000000" pitchFamily="18" charset="-128"/>
                        <a:ea typeface="UD Digi Kyokasho NK-R" panose="02020400000000000000" pitchFamily="18" charset="-128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カレーライス　　</a:t>
                      </a:r>
                      <a:r>
                        <a:rPr lang="en-US" altLang="ja-JP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[16.7%]</a:t>
                      </a:r>
                      <a:endParaRPr lang="en-US" dirty="0">
                        <a:latin typeface="UD Digi Kyokasho NK-R" panose="02020400000000000000" pitchFamily="18" charset="-128"/>
                        <a:ea typeface="UD Digi Kyokasho NK-R" panose="02020400000000000000" pitchFamily="18" charset="-128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からあげ　　</a:t>
                      </a:r>
                      <a:r>
                        <a:rPr lang="en-US" altLang="ja-JP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[17.1%]</a:t>
                      </a:r>
                      <a:endParaRPr lang="en-US" dirty="0">
                        <a:latin typeface="UD Digi Kyokasho NK-R" panose="02020400000000000000" pitchFamily="18" charset="-128"/>
                        <a:ea typeface="UD Digi Kyokasho NK-R" panose="02020400000000000000" pitchFamily="18" charset="-128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03650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カレーライス　　</a:t>
                      </a:r>
                      <a:r>
                        <a:rPr lang="en-US" altLang="ja-JP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[14.1%]</a:t>
                      </a:r>
                      <a:endParaRPr lang="en-US" dirty="0">
                        <a:latin typeface="UD Digi Kyokasho NK-R" panose="02020400000000000000" pitchFamily="18" charset="-128"/>
                        <a:ea typeface="UD Digi Kyokasho NK-R" panose="02020400000000000000" pitchFamily="18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さしみ　　</a:t>
                      </a:r>
                      <a:r>
                        <a:rPr lang="en-US" altLang="ja-JP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[16.4%]</a:t>
                      </a:r>
                      <a:endParaRPr lang="en-US" dirty="0">
                        <a:latin typeface="UD Digi Kyokasho NK-R" panose="02020400000000000000" pitchFamily="18" charset="-128"/>
                        <a:ea typeface="UD Digi Kyokasho NK-R" panose="02020400000000000000" pitchFamily="18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カレーライス　　</a:t>
                      </a:r>
                      <a:r>
                        <a:rPr lang="en-US" altLang="ja-JP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[16.9%]</a:t>
                      </a:r>
                      <a:endParaRPr lang="en-US" dirty="0">
                        <a:latin typeface="UD Digi Kyokasho NK-R" panose="02020400000000000000" pitchFamily="18" charset="-128"/>
                        <a:ea typeface="UD Digi Kyokasho NK-R" panose="02020400000000000000" pitchFamily="18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03913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/>
                        <a:t>6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うどん・そば　　</a:t>
                      </a:r>
                      <a:r>
                        <a:rPr lang="en-US" altLang="ja-JP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[10.8%]</a:t>
                      </a:r>
                      <a:endParaRPr lang="en-US" dirty="0">
                        <a:latin typeface="UD Digi Kyokasho NK-R" panose="02020400000000000000" pitchFamily="18" charset="-128"/>
                        <a:ea typeface="UD Digi Kyokasho NK-R" panose="02020400000000000000" pitchFamily="18" charset="-128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パスタ　　</a:t>
                      </a:r>
                      <a:r>
                        <a:rPr lang="en-US" altLang="ja-JP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[11.0%]</a:t>
                      </a:r>
                      <a:endParaRPr lang="en-US" dirty="0">
                        <a:latin typeface="UD Digi Kyokasho NK-R" panose="02020400000000000000" pitchFamily="18" charset="-128"/>
                        <a:ea typeface="UD Digi Kyokasho NK-R" panose="02020400000000000000" pitchFamily="18" charset="-128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さしみ　　</a:t>
                      </a:r>
                      <a:r>
                        <a:rPr lang="en-US" altLang="ja-JP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[15.4%]</a:t>
                      </a:r>
                      <a:endParaRPr lang="en-US" dirty="0">
                        <a:latin typeface="UD Digi Kyokasho NK-R" panose="02020400000000000000" pitchFamily="18" charset="-128"/>
                        <a:ea typeface="UD Digi Kyokasho NK-R" panose="02020400000000000000" pitchFamily="18" charset="-128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04153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野菜</a:t>
                      </a:r>
                      <a:r>
                        <a:rPr lang="ja-JP" altLang="en-US" sz="1200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（やさい</a:t>
                      </a:r>
                      <a:r>
                        <a:rPr lang="en-US" altLang="ja-JP" sz="1200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)</a:t>
                      </a:r>
                      <a:r>
                        <a:rPr lang="ja-JP" altLang="en-US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の煮物</a:t>
                      </a:r>
                      <a:r>
                        <a:rPr lang="en-US" altLang="ja-JP" sz="1200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(</a:t>
                      </a:r>
                      <a:r>
                        <a:rPr lang="ja-JP" altLang="en-US" sz="1200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にもの</a:t>
                      </a:r>
                      <a:r>
                        <a:rPr lang="en-US" altLang="ja-JP" sz="1200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)</a:t>
                      </a:r>
                      <a:r>
                        <a:rPr lang="ja-JP" altLang="en-US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　</a:t>
                      </a:r>
                      <a:r>
                        <a:rPr lang="en-US" altLang="ja-JP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[10.4%]</a:t>
                      </a:r>
                      <a:endParaRPr lang="en-US" dirty="0">
                        <a:latin typeface="UD Digi Kyokasho NK-R" panose="02020400000000000000" pitchFamily="18" charset="-128"/>
                        <a:ea typeface="UD Digi Kyokasho NK-R" panose="02020400000000000000" pitchFamily="18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うどん・そば　　</a:t>
                      </a:r>
                      <a:r>
                        <a:rPr lang="en-US" altLang="ja-JP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[10.9%]</a:t>
                      </a:r>
                      <a:endParaRPr lang="en-US" dirty="0">
                        <a:latin typeface="UD Digi Kyokasho NK-R" panose="02020400000000000000" pitchFamily="18" charset="-128"/>
                        <a:ea typeface="UD Digi Kyokasho NK-R" panose="02020400000000000000" pitchFamily="18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ぎょうざ　　</a:t>
                      </a:r>
                      <a:r>
                        <a:rPr lang="en-US" altLang="ja-JP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[11.7%]</a:t>
                      </a:r>
                      <a:endParaRPr lang="en-US" dirty="0">
                        <a:latin typeface="UD Digi Kyokasho NK-R" panose="02020400000000000000" pitchFamily="18" charset="-128"/>
                        <a:ea typeface="UD Digi Kyokasho NK-R" panose="02020400000000000000" pitchFamily="18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63753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/>
                        <a:t>8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てんぷら　　</a:t>
                      </a:r>
                      <a:r>
                        <a:rPr lang="en-US" altLang="ja-JP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[9.3%]</a:t>
                      </a:r>
                      <a:endParaRPr lang="en-US" dirty="0">
                        <a:latin typeface="UD Digi Kyokasho NK-R" panose="02020400000000000000" pitchFamily="18" charset="-128"/>
                        <a:ea typeface="UD Digi Kyokasho NK-R" panose="02020400000000000000" pitchFamily="18" charset="-128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ぎょうざ　　</a:t>
                      </a:r>
                      <a:r>
                        <a:rPr lang="en-US" altLang="ja-JP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[10.8%]</a:t>
                      </a:r>
                      <a:endParaRPr lang="en-US" dirty="0">
                        <a:latin typeface="UD Digi Kyokasho NK-R" panose="02020400000000000000" pitchFamily="18" charset="-128"/>
                        <a:ea typeface="UD Digi Kyokasho NK-R" panose="02020400000000000000" pitchFamily="18" charset="-128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ステーキ　　</a:t>
                      </a:r>
                      <a:r>
                        <a:rPr lang="en-US" altLang="ja-JP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[9.8%]</a:t>
                      </a:r>
                      <a:endParaRPr lang="en-US" dirty="0">
                        <a:latin typeface="UD Digi Kyokasho NK-R" panose="02020400000000000000" pitchFamily="18" charset="-128"/>
                        <a:ea typeface="UD Digi Kyokasho NK-R" panose="02020400000000000000" pitchFamily="18" charset="-128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74252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/>
                        <a:t>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パスタ　　</a:t>
                      </a:r>
                      <a:r>
                        <a:rPr lang="en-US" altLang="ja-JP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[9.1%]</a:t>
                      </a:r>
                      <a:r>
                        <a:rPr lang="ja-JP" altLang="en-US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 </a:t>
                      </a:r>
                      <a:endParaRPr lang="en-US" dirty="0">
                        <a:latin typeface="UD Digi Kyokasho NK-R" panose="02020400000000000000" pitchFamily="18" charset="-128"/>
                        <a:ea typeface="UD Digi Kyokasho NK-R" panose="02020400000000000000" pitchFamily="18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サラダ　　</a:t>
                      </a:r>
                      <a:r>
                        <a:rPr lang="en-US" altLang="ja-JP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[8.3%]</a:t>
                      </a:r>
                      <a:r>
                        <a:rPr lang="ja-JP" altLang="en-US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 </a:t>
                      </a:r>
                      <a:endParaRPr lang="en-US" dirty="0">
                        <a:latin typeface="UD Digi Kyokasho NK-R" panose="02020400000000000000" pitchFamily="18" charset="-128"/>
                        <a:ea typeface="UD Digi Kyokasho NK-R" panose="02020400000000000000" pitchFamily="18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パスタ　　</a:t>
                      </a:r>
                      <a:r>
                        <a:rPr lang="en-US" altLang="ja-JP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[8.7%]</a:t>
                      </a:r>
                      <a:r>
                        <a:rPr lang="ja-JP" altLang="en-US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 </a:t>
                      </a:r>
                      <a:endParaRPr lang="en-US" dirty="0">
                        <a:latin typeface="UD Digi Kyokasho NK-R" panose="02020400000000000000" pitchFamily="18" charset="-128"/>
                        <a:ea typeface="UD Digi Kyokasho NK-R" panose="02020400000000000000" pitchFamily="18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11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/>
                        <a:t>10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焼魚</a:t>
                      </a:r>
                      <a:r>
                        <a:rPr lang="en-US" altLang="ja-JP" sz="1200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(</a:t>
                      </a:r>
                      <a:r>
                        <a:rPr lang="ja-JP" altLang="en-US" sz="1200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やきざかな</a:t>
                      </a:r>
                      <a:r>
                        <a:rPr lang="en-US" altLang="ja-JP" sz="1200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)</a:t>
                      </a:r>
                      <a:r>
                        <a:rPr lang="ja-JP" altLang="en-US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　　</a:t>
                      </a:r>
                      <a:r>
                        <a:rPr lang="en-US" altLang="ja-JP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[9.1%]</a:t>
                      </a:r>
                      <a:endParaRPr lang="en-US" dirty="0">
                        <a:latin typeface="UD Digi Kyokasho NK-R" panose="02020400000000000000" pitchFamily="18" charset="-128"/>
                        <a:ea typeface="UD Digi Kyokasho NK-R" panose="02020400000000000000" pitchFamily="18" charset="-128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ステーキ　　</a:t>
                      </a:r>
                      <a:r>
                        <a:rPr lang="en-US" altLang="ja-JP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[8.0%]</a:t>
                      </a:r>
                      <a:endParaRPr lang="en-US" dirty="0">
                        <a:latin typeface="UD Digi Kyokasho NK-R" panose="02020400000000000000" pitchFamily="18" charset="-128"/>
                        <a:ea typeface="UD Digi Kyokasho NK-R" panose="02020400000000000000" pitchFamily="18" charset="-128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ハンバーグ　　</a:t>
                      </a:r>
                      <a:r>
                        <a:rPr lang="en-US" altLang="ja-JP" dirty="0">
                          <a:latin typeface="UD Digi Kyokasho NK-R" panose="02020400000000000000" pitchFamily="18" charset="-128"/>
                          <a:ea typeface="UD Digi Kyokasho NK-R" panose="02020400000000000000" pitchFamily="18" charset="-128"/>
                        </a:rPr>
                        <a:t>[8.4%]</a:t>
                      </a:r>
                      <a:endParaRPr lang="en-US" dirty="0">
                        <a:latin typeface="UD Digi Kyokasho NK-R" panose="02020400000000000000" pitchFamily="18" charset="-128"/>
                        <a:ea typeface="UD Digi Kyokasho NK-R" panose="02020400000000000000" pitchFamily="18" charset="-128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6372866"/>
                  </a:ext>
                </a:extLst>
              </a:tr>
            </a:tbl>
          </a:graphicData>
        </a:graphic>
      </p:graphicFrame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F7D226BA-8022-D7A1-5A86-B1B0CBB8D7ED}"/>
              </a:ext>
            </a:extLst>
          </p:cNvPr>
          <p:cNvSpPr txBox="1"/>
          <p:nvPr/>
        </p:nvSpPr>
        <p:spPr>
          <a:xfrm>
            <a:off x="8677743" y="5678525"/>
            <a:ext cx="27144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/>
              <a:t>Website</a:t>
            </a:r>
            <a:r>
              <a:rPr lang="ja-JP" altLang="en-US" sz="1400" dirty="0"/>
              <a:t>：</a:t>
            </a:r>
            <a:r>
              <a:rPr lang="ja-JP" altLang="en-US" sz="1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「</a:t>
            </a:r>
            <a:r>
              <a:rPr lang="ja-JP" altLang="en-US" sz="1400" dirty="0"/>
              <a:t>生活総研「生活定点」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886256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dd831380-f772-4d0a-86be-ca519d40c5a8" xsi:nil="true"/>
    <lcf76f155ced4ddcb4097134ff3c332f xmlns="b0c4f587-39ca-41af-b763-ad6198fafdf1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BB0A11A2231C944A97F3CA5C2E8BE01" ma:contentTypeVersion="16" ma:contentTypeDescription="Create a new document." ma:contentTypeScope="" ma:versionID="e7a7cbba94f94dd27fc74f97f7ed1e16">
  <xsd:schema xmlns:xsd="http://www.w3.org/2001/XMLSchema" xmlns:xs="http://www.w3.org/2001/XMLSchema" xmlns:p="http://schemas.microsoft.com/office/2006/metadata/properties" xmlns:ns2="dd831380-f772-4d0a-86be-ca519d40c5a8" xmlns:ns3="b0c4f587-39ca-41af-b763-ad6198fafdf1" targetNamespace="http://schemas.microsoft.com/office/2006/metadata/properties" ma:root="true" ma:fieldsID="51325682c74792d54239fe2178fcf612" ns2:_="" ns3:_="">
    <xsd:import namespace="dd831380-f772-4d0a-86be-ca519d40c5a8"/>
    <xsd:import namespace="b0c4f587-39ca-41af-b763-ad6198fafdf1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lcf76f155ced4ddcb4097134ff3c332f" minOccurs="0"/>
                <xsd:element ref="ns2:TaxCatchAll" minOccurs="0"/>
                <xsd:element ref="ns3:MediaServiceDateTaken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MediaLengthInSeconds" minOccurs="0"/>
                <xsd:element ref="ns3:MediaServiceObjectDetectorVersions" minOccurs="0"/>
                <xsd:element ref="ns3:MediaServiceSearchProperties" minOccurs="0"/>
                <xsd:element ref="ns3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d831380-f772-4d0a-86be-ca519d40c5a8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0afaffd2-f4f9-4246-913e-6686bc10e01b}" ma:internalName="TaxCatchAll" ma:showField="CatchAllData" ma:web="dd831380-f772-4d0a-86be-ca519d40c5a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0c4f587-39ca-41af-b763-ad6198fafdf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a9872b46-498f-4fc2-91d4-a744c164aaf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CC62F58-D90F-4C77-8831-CA477592BB3F}">
  <ds:schemaRefs>
    <ds:schemaRef ds:uri="b0c4f587-39ca-41af-b763-ad6198fafdf1"/>
    <ds:schemaRef ds:uri="http://www.w3.org/XML/1998/namespace"/>
    <ds:schemaRef ds:uri="http://purl.org/dc/terms/"/>
    <ds:schemaRef ds:uri="http://schemas.openxmlformats.org/package/2006/metadata/core-properties"/>
    <ds:schemaRef ds:uri="http://schemas.microsoft.com/office/2006/metadata/properties"/>
    <ds:schemaRef ds:uri="http://purl.org/dc/elements/1.1/"/>
    <ds:schemaRef ds:uri="http://purl.org/dc/dcmitype/"/>
    <ds:schemaRef ds:uri="http://schemas.microsoft.com/office/2006/documentManagement/types"/>
    <ds:schemaRef ds:uri="http://schemas.microsoft.com/office/infopath/2007/PartnerControls"/>
    <ds:schemaRef ds:uri="dd831380-f772-4d0a-86be-ca519d40c5a8"/>
  </ds:schemaRefs>
</ds:datastoreItem>
</file>

<file path=customXml/itemProps2.xml><?xml version="1.0" encoding="utf-8"?>
<ds:datastoreItem xmlns:ds="http://schemas.openxmlformats.org/officeDocument/2006/customXml" ds:itemID="{1916C1DE-C174-495D-8B1E-AC0E28159D2D}"/>
</file>

<file path=customXml/itemProps3.xml><?xml version="1.0" encoding="utf-8"?>
<ds:datastoreItem xmlns:ds="http://schemas.openxmlformats.org/officeDocument/2006/customXml" ds:itemID="{CC810009-79E7-4B6A-A071-4FAB2657BE5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2629</TotalTime>
  <Words>1600</Words>
  <Application>Microsoft Office PowerPoint</Application>
  <PresentationFormat>Widescreen</PresentationFormat>
  <Paragraphs>191</Paragraphs>
  <Slides>11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1" baseType="lpstr">
      <vt:lpstr>MS PGothic</vt:lpstr>
      <vt:lpstr>UD Digi Kyokasho N-B</vt:lpstr>
      <vt:lpstr>UD Digi Kyokasho NK-B</vt:lpstr>
      <vt:lpstr>UD Digi Kyokasho NK-R</vt:lpstr>
      <vt:lpstr>UD Digi Kyokasho NP-B</vt:lpstr>
      <vt:lpstr>Arial</vt:lpstr>
      <vt:lpstr>Calibri</vt:lpstr>
      <vt:lpstr>Calibri Light</vt:lpstr>
      <vt:lpstr>Trade Gothic Next Heavy</vt:lpstr>
      <vt:lpstr>office theme</vt:lpstr>
      <vt:lpstr>だい14か　日本料理  อาหารญี่ปุ่น</vt:lpstr>
      <vt:lpstr>เพื่อนๆคิดว่าในบรรดาอาหารญี่ปุ่นคนญี่ปุ่นน่าจะชอบอะไรคะ</vt:lpstr>
      <vt:lpstr>ลองเทียบโพลสำรวจอาหารที่คนญี่ปุ่นชอบกับโพลของเพื่อนๆกัน！</vt:lpstr>
      <vt:lpstr>見てみよう！　　「好きな料理ベスト３」2022</vt:lpstr>
      <vt:lpstr>เพื่อนๆอยากเรียนรู้อาหารญี่ปุ่นผ่านกิจกรรมไหน ใน 4 อันนี้คะ</vt:lpstr>
      <vt:lpstr>กิจกรรมที่①ลองเปรียบเทียบระหว่างอาหารญี่ปุ่นกับอาหารไทย！</vt:lpstr>
      <vt:lpstr>กิจกรรมที่②　ลองค้นดูว่า 「ていしょく」คืออาหารแบบไหน？</vt:lpstr>
      <vt:lpstr>กิจกรรมที่③ 「どんぶり」คืออะไรนะ？</vt:lpstr>
      <vt:lpstr>กิจกรรมที่④ 1.ลองเปรียบเทียบตามช่วงเวลา：ทุก10ปีมีการเปลี่ยนแปลงหรือไม่</vt:lpstr>
      <vt:lpstr>กิจกรรมที่④ 2.ลองเปรียบเทียบโดยแยกตามเพศ：ระหว่างเพศชายและหญิง</vt:lpstr>
      <vt:lpstr>出典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jldintern1</cp:lastModifiedBy>
  <cp:revision>9</cp:revision>
  <dcterms:created xsi:type="dcterms:W3CDTF">2023-04-17T01:56:04Z</dcterms:created>
  <dcterms:modified xsi:type="dcterms:W3CDTF">2025-05-23T06:43:42Z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0x0101004BB0A11A2231C944A97F3CA5C2E8BE01</vt:lpwstr>
  </property>
  <property fmtid="{D5CDD505-2E9C-101B-9397-08002B2CF9AE}" pid="3" name="MediaServiceImageTags">
    <vt:lpwstr/>
  </property>
</Properties>
</file>